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9" r:id="rId1"/>
    <p:sldMasterId id="2147483730" r:id="rId2"/>
    <p:sldMasterId id="2147483731" r:id="rId3"/>
    <p:sldMasterId id="2147483732" r:id="rId4"/>
  </p:sldMasterIdLst>
  <p:notesMasterIdLst>
    <p:notesMasterId r:id="rId41"/>
  </p:notesMasterIdLst>
  <p:sldIdLst>
    <p:sldId id="256" r:id="rId5"/>
    <p:sldId id="268" r:id="rId6"/>
    <p:sldId id="270" r:id="rId7"/>
    <p:sldId id="263" r:id="rId8"/>
    <p:sldId id="259" r:id="rId9"/>
    <p:sldId id="260" r:id="rId10"/>
    <p:sldId id="261" r:id="rId11"/>
    <p:sldId id="262" r:id="rId12"/>
    <p:sldId id="264" r:id="rId13"/>
    <p:sldId id="267"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Lst>
  <p:sldSz cx="9144000" cy="5143500" type="screen16x9"/>
  <p:notesSz cx="6858000" cy="9144000"/>
  <p:embeddedFontLst>
    <p:embeddedFont>
      <p:font typeface="Comfortaa"/>
      <p:regular r:id="rId42"/>
      <p:bold r:id="rId43"/>
    </p:embeddedFont>
    <p:embeddedFont>
      <p:font typeface="Comfortaa Light"/>
      <p:regular r:id="rId44"/>
      <p:bold r:id="rId45"/>
    </p:embeddedFont>
    <p:embeddedFont>
      <p:font typeface="Source Sans Pro" panose="020B05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B9348A-4CC3-4DA4-A7C8-19148622CAA0}" v="2" dt="2025-04-30T07:37:20.645"/>
  </p1510:revLst>
</p1510:revInfo>
</file>

<file path=ppt/tableStyles.xml><?xml version="1.0" encoding="utf-8"?>
<a:tblStyleLst xmlns:a="http://schemas.openxmlformats.org/drawingml/2006/main" def="{7A126FEB-CCE2-421E-9581-00FE6B4DD3B9}">
  <a:tblStyle styleId="{7A126FEB-CCE2-421E-9581-00FE6B4DD3B9}"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487" autoAdjust="0"/>
  </p:normalViewPr>
  <p:slideViewPr>
    <p:cSldViewPr snapToGrid="0">
      <p:cViewPr varScale="1">
        <p:scale>
          <a:sx n="117" d="100"/>
          <a:sy n="117" d="100"/>
        </p:scale>
        <p:origin x="10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notesMaster" Target="notesMasters/notesMaster1.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ørn Aleksander Pettersen" userId="2614c788-6f90-4d3e-8093-70f85f5ea9b6" providerId="ADAL" clId="{C5B9348A-4CC3-4DA4-A7C8-19148622CAA0}"/>
    <pc:docChg chg="undo custSel delSld modSld sldOrd">
      <pc:chgData name="Jørn Aleksander Pettersen" userId="2614c788-6f90-4d3e-8093-70f85f5ea9b6" providerId="ADAL" clId="{C5B9348A-4CC3-4DA4-A7C8-19148622CAA0}" dt="2025-05-01T06:51:28.165" v="85" actId="47"/>
      <pc:docMkLst>
        <pc:docMk/>
      </pc:docMkLst>
      <pc:sldChg chg="modSp mod">
        <pc:chgData name="Jørn Aleksander Pettersen" userId="2614c788-6f90-4d3e-8093-70f85f5ea9b6" providerId="ADAL" clId="{C5B9348A-4CC3-4DA4-A7C8-19148622CAA0}" dt="2025-04-30T07:27:52.202" v="9" actId="20577"/>
        <pc:sldMkLst>
          <pc:docMk/>
          <pc:sldMk cId="0" sldId="256"/>
        </pc:sldMkLst>
        <pc:spChg chg="mod">
          <ac:chgData name="Jørn Aleksander Pettersen" userId="2614c788-6f90-4d3e-8093-70f85f5ea9b6" providerId="ADAL" clId="{C5B9348A-4CC3-4DA4-A7C8-19148622CAA0}" dt="2025-04-30T07:27:52.202" v="9" actId="20577"/>
          <ac:spMkLst>
            <pc:docMk/>
            <pc:sldMk cId="0" sldId="256"/>
            <ac:spMk id="401" creationId="{00000000-0000-0000-0000-000000000000}"/>
          </ac:spMkLst>
        </pc:spChg>
      </pc:sldChg>
      <pc:sldChg chg="del">
        <pc:chgData name="Jørn Aleksander Pettersen" userId="2614c788-6f90-4d3e-8093-70f85f5ea9b6" providerId="ADAL" clId="{C5B9348A-4CC3-4DA4-A7C8-19148622CAA0}" dt="2025-04-30T07:27:57.905" v="10" actId="47"/>
        <pc:sldMkLst>
          <pc:docMk/>
          <pc:sldMk cId="0" sldId="257"/>
        </pc:sldMkLst>
      </pc:sldChg>
      <pc:sldChg chg="del">
        <pc:chgData name="Jørn Aleksander Pettersen" userId="2614c788-6f90-4d3e-8093-70f85f5ea9b6" providerId="ADAL" clId="{C5B9348A-4CC3-4DA4-A7C8-19148622CAA0}" dt="2025-04-30T07:28:01.869" v="11" actId="47"/>
        <pc:sldMkLst>
          <pc:docMk/>
          <pc:sldMk cId="0" sldId="258"/>
        </pc:sldMkLst>
      </pc:sldChg>
      <pc:sldChg chg="addSp delSp modSp mod ord">
        <pc:chgData name="Jørn Aleksander Pettersen" userId="2614c788-6f90-4d3e-8093-70f85f5ea9b6" providerId="ADAL" clId="{C5B9348A-4CC3-4DA4-A7C8-19148622CAA0}" dt="2025-05-01T06:48:59.821" v="83" actId="20577"/>
        <pc:sldMkLst>
          <pc:docMk/>
          <pc:sldMk cId="0" sldId="263"/>
        </pc:sldMkLst>
        <pc:spChg chg="add del mod">
          <ac:chgData name="Jørn Aleksander Pettersen" userId="2614c788-6f90-4d3e-8093-70f85f5ea9b6" providerId="ADAL" clId="{C5B9348A-4CC3-4DA4-A7C8-19148622CAA0}" dt="2025-04-30T07:36:56.406" v="22" actId="478"/>
          <ac:spMkLst>
            <pc:docMk/>
            <pc:sldMk cId="0" sldId="263"/>
            <ac:spMk id="2" creationId="{24033A4A-EBD5-0769-5EAD-6C088835CBC0}"/>
          </ac:spMkLst>
        </pc:spChg>
        <pc:spChg chg="add del mod">
          <ac:chgData name="Jørn Aleksander Pettersen" userId="2614c788-6f90-4d3e-8093-70f85f5ea9b6" providerId="ADAL" clId="{C5B9348A-4CC3-4DA4-A7C8-19148622CAA0}" dt="2025-04-30T07:36:58.648" v="24" actId="478"/>
          <ac:spMkLst>
            <pc:docMk/>
            <pc:sldMk cId="0" sldId="263"/>
            <ac:spMk id="3" creationId="{66BCA8D6-4AF9-6B1A-DEB8-0628AFCDBE7F}"/>
          </ac:spMkLst>
        </pc:spChg>
        <pc:spChg chg="add mod">
          <ac:chgData name="Jørn Aleksander Pettersen" userId="2614c788-6f90-4d3e-8093-70f85f5ea9b6" providerId="ADAL" clId="{C5B9348A-4CC3-4DA4-A7C8-19148622CAA0}" dt="2025-04-30T07:37:56.985" v="37" actId="1076"/>
          <ac:spMkLst>
            <pc:docMk/>
            <pc:sldMk cId="0" sldId="263"/>
            <ac:spMk id="4" creationId="{00000000-0000-0000-0000-000000000000}"/>
          </ac:spMkLst>
        </pc:spChg>
        <pc:spChg chg="add mod">
          <ac:chgData name="Jørn Aleksander Pettersen" userId="2614c788-6f90-4d3e-8093-70f85f5ea9b6" providerId="ADAL" clId="{C5B9348A-4CC3-4DA4-A7C8-19148622CAA0}" dt="2025-04-30T07:37:56.985" v="37" actId="1076"/>
          <ac:spMkLst>
            <pc:docMk/>
            <pc:sldMk cId="0" sldId="263"/>
            <ac:spMk id="5" creationId="{00000000-0000-0000-0000-000000000000}"/>
          </ac:spMkLst>
        </pc:spChg>
        <pc:spChg chg="add mod">
          <ac:chgData name="Jørn Aleksander Pettersen" userId="2614c788-6f90-4d3e-8093-70f85f5ea9b6" providerId="ADAL" clId="{C5B9348A-4CC3-4DA4-A7C8-19148622CAA0}" dt="2025-04-30T07:38:02.341" v="38" actId="1076"/>
          <ac:spMkLst>
            <pc:docMk/>
            <pc:sldMk cId="0" sldId="263"/>
            <ac:spMk id="6" creationId="{00000000-0000-0000-0000-000000000000}"/>
          </ac:spMkLst>
        </pc:spChg>
        <pc:spChg chg="add mod">
          <ac:chgData name="Jørn Aleksander Pettersen" userId="2614c788-6f90-4d3e-8093-70f85f5ea9b6" providerId="ADAL" clId="{C5B9348A-4CC3-4DA4-A7C8-19148622CAA0}" dt="2025-04-30T07:37:56.985" v="37" actId="1076"/>
          <ac:spMkLst>
            <pc:docMk/>
            <pc:sldMk cId="0" sldId="263"/>
            <ac:spMk id="7" creationId="{00000000-0000-0000-0000-000000000000}"/>
          </ac:spMkLst>
        </pc:spChg>
        <pc:spChg chg="del mod">
          <ac:chgData name="Jørn Aleksander Pettersen" userId="2614c788-6f90-4d3e-8093-70f85f5ea9b6" providerId="ADAL" clId="{C5B9348A-4CC3-4DA4-A7C8-19148622CAA0}" dt="2025-04-30T07:37:19.290" v="29" actId="21"/>
          <ac:spMkLst>
            <pc:docMk/>
            <pc:sldMk cId="0" sldId="263"/>
            <ac:spMk id="606" creationId="{00000000-0000-0000-0000-000000000000}"/>
          </ac:spMkLst>
        </pc:spChg>
        <pc:spChg chg="del mod">
          <ac:chgData name="Jørn Aleksander Pettersen" userId="2614c788-6f90-4d3e-8093-70f85f5ea9b6" providerId="ADAL" clId="{C5B9348A-4CC3-4DA4-A7C8-19148622CAA0}" dt="2025-04-30T07:37:19.290" v="29" actId="21"/>
          <ac:spMkLst>
            <pc:docMk/>
            <pc:sldMk cId="0" sldId="263"/>
            <ac:spMk id="610" creationId="{00000000-0000-0000-0000-000000000000}"/>
          </ac:spMkLst>
        </pc:spChg>
        <pc:spChg chg="del">
          <ac:chgData name="Jørn Aleksander Pettersen" userId="2614c788-6f90-4d3e-8093-70f85f5ea9b6" providerId="ADAL" clId="{C5B9348A-4CC3-4DA4-A7C8-19148622CAA0}" dt="2025-04-30T07:37:19.290" v="29" actId="21"/>
          <ac:spMkLst>
            <pc:docMk/>
            <pc:sldMk cId="0" sldId="263"/>
            <ac:spMk id="615" creationId="{00000000-0000-0000-0000-000000000000}"/>
          </ac:spMkLst>
        </pc:spChg>
        <pc:spChg chg="del">
          <ac:chgData name="Jørn Aleksander Pettersen" userId="2614c788-6f90-4d3e-8093-70f85f5ea9b6" providerId="ADAL" clId="{C5B9348A-4CC3-4DA4-A7C8-19148622CAA0}" dt="2025-04-30T07:37:19.290" v="29" actId="21"/>
          <ac:spMkLst>
            <pc:docMk/>
            <pc:sldMk cId="0" sldId="263"/>
            <ac:spMk id="617" creationId="{00000000-0000-0000-0000-000000000000}"/>
          </ac:spMkLst>
        </pc:spChg>
        <pc:spChg chg="mod">
          <ac:chgData name="Jørn Aleksander Pettersen" userId="2614c788-6f90-4d3e-8093-70f85f5ea9b6" providerId="ADAL" clId="{C5B9348A-4CC3-4DA4-A7C8-19148622CAA0}" dt="2025-04-30T07:37:39.652" v="34" actId="1076"/>
          <ac:spMkLst>
            <pc:docMk/>
            <pc:sldMk cId="0" sldId="263"/>
            <ac:spMk id="644" creationId="{00000000-0000-0000-0000-000000000000}"/>
          </ac:spMkLst>
        </pc:spChg>
        <pc:spChg chg="mod">
          <ac:chgData name="Jørn Aleksander Pettersen" userId="2614c788-6f90-4d3e-8093-70f85f5ea9b6" providerId="ADAL" clId="{C5B9348A-4CC3-4DA4-A7C8-19148622CAA0}" dt="2025-04-30T07:37:39.652" v="34" actId="1076"/>
          <ac:spMkLst>
            <pc:docMk/>
            <pc:sldMk cId="0" sldId="263"/>
            <ac:spMk id="648" creationId="{00000000-0000-0000-0000-000000000000}"/>
          </ac:spMkLst>
        </pc:spChg>
        <pc:spChg chg="mod">
          <ac:chgData name="Jørn Aleksander Pettersen" userId="2614c788-6f90-4d3e-8093-70f85f5ea9b6" providerId="ADAL" clId="{C5B9348A-4CC3-4DA4-A7C8-19148622CAA0}" dt="2025-05-01T06:48:59.821" v="83" actId="20577"/>
          <ac:spMkLst>
            <pc:docMk/>
            <pc:sldMk cId="0" sldId="263"/>
            <ac:spMk id="651" creationId="{00000000-0000-0000-0000-000000000000}"/>
          </ac:spMkLst>
        </pc:spChg>
        <pc:spChg chg="mod">
          <ac:chgData name="Jørn Aleksander Pettersen" userId="2614c788-6f90-4d3e-8093-70f85f5ea9b6" providerId="ADAL" clId="{C5B9348A-4CC3-4DA4-A7C8-19148622CAA0}" dt="2025-04-30T07:37:39.652" v="34" actId="1076"/>
          <ac:spMkLst>
            <pc:docMk/>
            <pc:sldMk cId="0" sldId="263"/>
            <ac:spMk id="652" creationId="{00000000-0000-0000-0000-000000000000}"/>
          </ac:spMkLst>
        </pc:spChg>
        <pc:spChg chg="mod">
          <ac:chgData name="Jørn Aleksander Pettersen" userId="2614c788-6f90-4d3e-8093-70f85f5ea9b6" providerId="ADAL" clId="{C5B9348A-4CC3-4DA4-A7C8-19148622CAA0}" dt="2025-04-30T07:38:53.502" v="72" actId="20577"/>
          <ac:spMkLst>
            <pc:docMk/>
            <pc:sldMk cId="0" sldId="263"/>
            <ac:spMk id="655" creationId="{00000000-0000-0000-0000-000000000000}"/>
          </ac:spMkLst>
        </pc:spChg>
        <pc:spChg chg="mod">
          <ac:chgData name="Jørn Aleksander Pettersen" userId="2614c788-6f90-4d3e-8093-70f85f5ea9b6" providerId="ADAL" clId="{C5B9348A-4CC3-4DA4-A7C8-19148622CAA0}" dt="2025-04-30T07:37:39.652" v="34" actId="1076"/>
          <ac:spMkLst>
            <pc:docMk/>
            <pc:sldMk cId="0" sldId="263"/>
            <ac:spMk id="656" creationId="{00000000-0000-0000-0000-000000000000}"/>
          </ac:spMkLst>
        </pc:spChg>
        <pc:spChg chg="mod">
          <ac:chgData name="Jørn Aleksander Pettersen" userId="2614c788-6f90-4d3e-8093-70f85f5ea9b6" providerId="ADAL" clId="{C5B9348A-4CC3-4DA4-A7C8-19148622CAA0}" dt="2025-04-30T07:37:44.086" v="36" actId="1076"/>
          <ac:spMkLst>
            <pc:docMk/>
            <pc:sldMk cId="0" sldId="263"/>
            <ac:spMk id="666" creationId="{00000000-0000-0000-0000-000000000000}"/>
          </ac:spMkLst>
        </pc:spChg>
      </pc:sldChg>
      <pc:sldChg chg="del">
        <pc:chgData name="Jørn Aleksander Pettersen" userId="2614c788-6f90-4d3e-8093-70f85f5ea9b6" providerId="ADAL" clId="{C5B9348A-4CC3-4DA4-A7C8-19148622CAA0}" dt="2025-05-01T06:51:22.402" v="84" actId="47"/>
        <pc:sldMkLst>
          <pc:docMk/>
          <pc:sldMk cId="0" sldId="265"/>
        </pc:sldMkLst>
      </pc:sldChg>
      <pc:sldChg chg="del">
        <pc:chgData name="Jørn Aleksander Pettersen" userId="2614c788-6f90-4d3e-8093-70f85f5ea9b6" providerId="ADAL" clId="{C5B9348A-4CC3-4DA4-A7C8-19148622CAA0}" dt="2025-05-01T06:51:28.165" v="85" actId="47"/>
        <pc:sldMkLst>
          <pc:docMk/>
          <pc:sldMk cId="0" sldId="266"/>
        </pc:sldMkLst>
      </pc:sldChg>
      <pc:sldChg chg="ord">
        <pc:chgData name="Jørn Aleksander Pettersen" userId="2614c788-6f90-4d3e-8093-70f85f5ea9b6" providerId="ADAL" clId="{C5B9348A-4CC3-4DA4-A7C8-19148622CAA0}" dt="2025-04-30T07:33:27.077" v="13"/>
        <pc:sldMkLst>
          <pc:docMk/>
          <pc:sldMk cId="0" sldId="268"/>
        </pc:sldMkLst>
      </pc:sldChg>
      <pc:sldChg chg="del">
        <pc:chgData name="Jørn Aleksander Pettersen" userId="2614c788-6f90-4d3e-8093-70f85f5ea9b6" providerId="ADAL" clId="{C5B9348A-4CC3-4DA4-A7C8-19148622CAA0}" dt="2025-04-30T07:34:06.849" v="16" actId="47"/>
        <pc:sldMkLst>
          <pc:docMk/>
          <pc:sldMk cId="0" sldId="269"/>
        </pc:sldMkLst>
      </pc:sldChg>
      <pc:sldChg chg="ord">
        <pc:chgData name="Jørn Aleksander Pettersen" userId="2614c788-6f90-4d3e-8093-70f85f5ea9b6" providerId="ADAL" clId="{C5B9348A-4CC3-4DA4-A7C8-19148622CAA0}" dt="2025-04-30T07:33:39.739" v="15"/>
        <pc:sldMkLst>
          <pc:docMk/>
          <pc:sldMk cId="0" sldId="270"/>
        </pc:sldMkLst>
      </pc:sldChg>
      <pc:sldMasterChg chg="delSldLayout">
        <pc:chgData name="Jørn Aleksander Pettersen" userId="2614c788-6f90-4d3e-8093-70f85f5ea9b6" providerId="ADAL" clId="{C5B9348A-4CC3-4DA4-A7C8-19148622CAA0}" dt="2025-05-01T06:51:28.165" v="85" actId="47"/>
        <pc:sldMasterMkLst>
          <pc:docMk/>
          <pc:sldMasterMk cId="0" sldId="2147483731"/>
        </pc:sldMasterMkLst>
        <pc:sldLayoutChg chg="del">
          <pc:chgData name="Jørn Aleksander Pettersen" userId="2614c788-6f90-4d3e-8093-70f85f5ea9b6" providerId="ADAL" clId="{C5B9348A-4CC3-4DA4-A7C8-19148622CAA0}" dt="2025-05-01T06:51:22.402" v="84" actId="47"/>
          <pc:sldLayoutMkLst>
            <pc:docMk/>
            <pc:sldMasterMk cId="0" sldId="2147483731"/>
            <pc:sldLayoutMk cId="0" sldId="2147483677"/>
          </pc:sldLayoutMkLst>
        </pc:sldLayoutChg>
        <pc:sldLayoutChg chg="del">
          <pc:chgData name="Jørn Aleksander Pettersen" userId="2614c788-6f90-4d3e-8093-70f85f5ea9b6" providerId="ADAL" clId="{C5B9348A-4CC3-4DA4-A7C8-19148622CAA0}" dt="2025-05-01T06:51:28.165" v="85" actId="47"/>
          <pc:sldLayoutMkLst>
            <pc:docMk/>
            <pc:sldMasterMk cId="0" sldId="214748373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Shape 7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1" name="Shape 7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Shape 81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1" name="Shape 811"/>
          <p:cNvSpPr txBox="1">
            <a:spLocks noGrp="1"/>
          </p:cNvSpPr>
          <p:nvPr>
            <p:ph type="body" idx="1"/>
          </p:nvPr>
        </p:nvSpPr>
        <p:spPr>
          <a:xfrm>
            <a:off x="731520" y="4560569"/>
            <a:ext cx="5852159" cy="4320539"/>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So, lets take a trip down memory lane back in the dark ages of development and deployment of applications.</a:t>
            </a: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In those times, we used big server racks with many servers and each server would run one application. You can see from the diagram, you have the physical server, you install your desired operating system on it and then you install your application. </a:t>
            </a:r>
          </a:p>
        </p:txBody>
      </p:sp>
      <p:sp>
        <p:nvSpPr>
          <p:cNvPr id="812" name="Shape 812"/>
          <p:cNvSpPr txBox="1">
            <a:spLocks noGrp="1"/>
          </p:cNvSpPr>
          <p:nvPr>
            <p:ph type="sldNum" idx="12"/>
          </p:nvPr>
        </p:nvSpPr>
        <p:spPr>
          <a:xfrm>
            <a:off x="4143587" y="9119474"/>
            <a:ext cx="3169920" cy="480058"/>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11</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0" name="Shape 820"/>
          <p:cNvSpPr txBox="1">
            <a:spLocks noGrp="1"/>
          </p:cNvSpPr>
          <p:nvPr>
            <p:ph type="body" idx="1"/>
          </p:nvPr>
        </p:nvSpPr>
        <p:spPr>
          <a:xfrm>
            <a:off x="731520" y="4560569"/>
            <a:ext cx="5852159" cy="4320539"/>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What was wrong with this approach? Well a lot. For starters, you have to buy a physical server for each new application, and those servers were not cheap. Deployment times were often slow. Let’s say you’ve developed a new application and are ready to deploy to a staging environment. You contact your system admin to give you access to a server and low and behold, he tells you that there are no servers left. So then you have to start the process of buying a new server. After a few weeks, the server finally arrives and it takes an eternity to setup. Then you can finally install you application. See how long that took? That same problem also makes it difficult to scale your application. </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Then there’s the wasted resources. Your application might only use up a fraction of the CPU, RAM and storage on the server. The rest is simply wasted. </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You might also be locked into a particular vendor. If you bought an IBM server, you may not able to migrate your application to a HP server later on, at least not without having to make a few changes. </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V0.6 revision</a:t>
            </a: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Changed slide title</a:t>
            </a:r>
          </a:p>
        </p:txBody>
      </p:sp>
      <p:sp>
        <p:nvSpPr>
          <p:cNvPr id="821" name="Shape 821"/>
          <p:cNvSpPr txBox="1">
            <a:spLocks noGrp="1"/>
          </p:cNvSpPr>
          <p:nvPr>
            <p:ph type="sldNum" idx="12"/>
          </p:nvPr>
        </p:nvSpPr>
        <p:spPr>
          <a:xfrm>
            <a:off x="4143587" y="9119474"/>
            <a:ext cx="3169920" cy="480058"/>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12</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9" name="Shape 829"/>
          <p:cNvSpPr txBox="1">
            <a:spLocks noGrp="1"/>
          </p:cNvSpPr>
          <p:nvPr>
            <p:ph type="body" idx="1"/>
          </p:nvPr>
        </p:nvSpPr>
        <p:spPr>
          <a:xfrm>
            <a:off x="731520" y="4560569"/>
            <a:ext cx="5852159" cy="4320539"/>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To solve those problems, we came up with the idea of the virtual machine, or to put it more technically, hypervisor based virtualization.</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Here, we still have our physical server with its operating system. But using a hypervisor, we can install multiple VM’s on that one server. As you can see from the diagram, each VM has it’s own operating system and then we install our application on the VM. So we could have multiple VM’s each one with a different operating system and each one with a different application, on the same physical machine.</a:t>
            </a:r>
          </a:p>
        </p:txBody>
      </p:sp>
      <p:sp>
        <p:nvSpPr>
          <p:cNvPr id="830" name="Shape 830"/>
          <p:cNvSpPr txBox="1">
            <a:spLocks noGrp="1"/>
          </p:cNvSpPr>
          <p:nvPr>
            <p:ph type="sldNum" idx="12"/>
          </p:nvPr>
        </p:nvSpPr>
        <p:spPr>
          <a:xfrm>
            <a:off x="4143587" y="9119474"/>
            <a:ext cx="3169920" cy="480058"/>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13</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Shape 83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8" name="Shape 838"/>
          <p:cNvSpPr txBox="1">
            <a:spLocks noGrp="1"/>
          </p:cNvSpPr>
          <p:nvPr>
            <p:ph type="body" idx="1"/>
          </p:nvPr>
        </p:nvSpPr>
        <p:spPr>
          <a:xfrm>
            <a:off x="731520" y="4560569"/>
            <a:ext cx="5852159" cy="4320539"/>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So this gives us the benefit of better resource pooling. We’ve divided that one machine into multiple VM’s and each one using it’s own amount of CPU, RAM and storage. It also makes it easier to scale our application. If we need more instances of our application, say for load balancing purposes, just spin up some more VM’s. We don’t have to go an order more servers and install them onto the rack.</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At first, people installed VM’s onto their existing physical servers. But in more recent times, the trend has been to use VM’s in the cloud, with providers such as Amazon. In the cloud we get even more benefits such as rapid elasticity, where we can quickly provision additional capabilities based on demand. We also only pay for what we actually use, unlike before where you pay the same price for a physical server regardless of how much of it’s resources you actually end up using.</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839" name="Shape 839"/>
          <p:cNvSpPr txBox="1">
            <a:spLocks noGrp="1"/>
          </p:cNvSpPr>
          <p:nvPr>
            <p:ph type="sldNum" idx="12"/>
          </p:nvPr>
        </p:nvSpPr>
        <p:spPr>
          <a:xfrm>
            <a:off x="4143587" y="9119474"/>
            <a:ext cx="3169920" cy="480058"/>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14</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731520" y="4560569"/>
            <a:ext cx="5852159" cy="4320539"/>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49" name="Shape 849"/>
          <p:cNvSpPr txBox="1">
            <a:spLocks noGrp="1"/>
          </p:cNvSpPr>
          <p:nvPr>
            <p:ph type="sldNum" idx="12"/>
          </p:nvPr>
        </p:nvSpPr>
        <p:spPr>
          <a:xfrm>
            <a:off x="4143587" y="9119474"/>
            <a:ext cx="3169920" cy="480058"/>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15</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8" name="Shape 858"/>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59" name="Shape 859"/>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16</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Shape 86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7" name="Shape 867"/>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68" name="Shape 868"/>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17</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Shape 87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7" name="Shape 877"/>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78" name="Shape 878"/>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18</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Shape 88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7" name="Shape 887"/>
          <p:cNvSpPr txBox="1">
            <a:spLocks noGrp="1"/>
          </p:cNvSpPr>
          <p:nvPr>
            <p:ph type="body" idx="1"/>
          </p:nvPr>
        </p:nvSpPr>
        <p:spPr>
          <a:xfrm>
            <a:off x="731520" y="4560569"/>
            <a:ext cx="5852100" cy="4320600"/>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88" name="Shape 888"/>
          <p:cNvSpPr txBox="1">
            <a:spLocks noGrp="1"/>
          </p:cNvSpPr>
          <p:nvPr>
            <p:ph type="sldNum" idx="12"/>
          </p:nvPr>
        </p:nvSpPr>
        <p:spPr>
          <a:xfrm>
            <a:off x="4143587" y="9119474"/>
            <a:ext cx="3169799" cy="4800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300" b="0" i="0" u="none" strike="noStrike" cap="none">
                <a:solidFill>
                  <a:schemeClr val="dk1"/>
                </a:solidFill>
                <a:latin typeface="Calibri"/>
                <a:ea typeface="Calibri"/>
                <a:cs typeface="Calibri"/>
                <a:sym typeface="Calibri"/>
              </a:rPr>
              <a:t>19</a:t>
            </a:fld>
            <a:endParaRPr lang="en"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7" name="Shape 7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Shape 8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0" name="Shape 9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Shape 9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6" name="Shape 90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Let’s start with an image. The image is the basis of a Docker container - it is the content library from which you build a container. So when you execute the command “docker run”, you use the image to create a container. </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The container, itself, is a standard unit for each application service. The application service can be any size and each container is isolated from other containers.</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Where the containers run is the Docker engine. The Engine is the software that installed in the host operating system which can be on-prem, on bare metal, in a virtual machine, in the cloud - wherever. The customer can interact with Engine in order to pull an image, build an image, run or stop a container, manage the resources. This is also where you can also define networks and volumes and how the container interacts with other containers. So the Engine can be standalone on a single host, or multiple engines can be clustered together.</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Now we mentioned pulling an image to create a container. That is because all images are stored in what we call a registry. This is a library that stores and manages all of the images. So essentially a central repository. Admins can manage access permissions and what images can be shared within a team. From here, users can push or pull images to create content and check it in, share with team members, and deploy it into a container running on an Engine.</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The Control Plane is a management tool that lets users look across their deployment of applications, containers, and clusters and orchestrate them. </a:t>
            </a:r>
          </a:p>
        </p:txBody>
      </p:sp>
      <p:sp>
        <p:nvSpPr>
          <p:cNvPr id="907" name="Shape 90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 sz="1200" b="0" i="0" u="none" strike="noStrike" cap="none" dirty="0">
                <a:solidFill>
                  <a:schemeClr val="dk1"/>
                </a:solidFill>
                <a:latin typeface="Calibri"/>
                <a:ea typeface="Calibri"/>
                <a:cs typeface="Calibri"/>
                <a:sym typeface="Calibri"/>
              </a:rPr>
              <a:t>But it’s not just the application runtime. It’s important to consider the network, security, and volumes, and distributed state. And these need to be handled in an integrated way which is secure by default. And this needs to work in all different kinds of environments. Docker Engine provides all of these basic set of capabilities and the Docker editions have been validated to work for Mac, for Windows, for Linux, with AWS, and Azure and other infrastructures.</a:t>
            </a:r>
          </a:p>
        </p:txBody>
      </p:sp>
      <p:sp>
        <p:nvSpPr>
          <p:cNvPr id="918" name="Shape 9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Shape 9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3" name="Shape 9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200" b="0" i="0" u="none" strike="noStrike" cap="none">
                <a:solidFill>
                  <a:schemeClr val="dk1"/>
                </a:solidFill>
                <a:latin typeface="Calibri"/>
                <a:ea typeface="Calibri"/>
                <a:cs typeface="Calibri"/>
                <a:sym typeface="Calibri"/>
              </a:rPr>
              <a:t>As we mentioned, the world is diverse. It starts with a secure base that embraces and understands the diversity of your workloads and infrastructures. It needs to work for different developers, work with both Linux and Windows, and it needs to be deployed on-premises or off, on physical or virtual hardware. </a:t>
            </a:r>
          </a:p>
        </p:txBody>
      </p:sp>
      <p:sp>
        <p:nvSpPr>
          <p:cNvPr id="934" name="Shape 934"/>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23</a:t>
            </a:fld>
            <a:endParaRPr lang="en"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5" name="Shape 104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Next, there needs to be some connective tissue between developers working on code and the IT operations team who are expected to run and manage the apps, making it look and operate more like a supply chain. That means having tools and processes in place like a secure image registry and a control plane that lets organizations monitor and manage and deploy containers in a heterogeneous environment. We call this CaaS - or Containers as a Service.</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Arial"/>
              <a:buNone/>
            </a:pPr>
            <a:r>
              <a:rPr lang="en" sz="1200" b="0" i="0" u="none" strike="noStrike" cap="none">
                <a:solidFill>
                  <a:schemeClr val="dk1"/>
                </a:solidFill>
                <a:latin typeface="Calibri"/>
                <a:ea typeface="Calibri"/>
                <a:cs typeface="Calibri"/>
                <a:sym typeface="Calibri"/>
              </a:rPr>
              <a:t>But organizations also need to ensure that this supply chain is secure from end-to-end.</a:t>
            </a:r>
          </a:p>
        </p:txBody>
      </p:sp>
      <p:sp>
        <p:nvSpPr>
          <p:cNvPr id="1046" name="Shape 1046"/>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24</a:t>
            </a:fld>
            <a:endParaRPr lang="en"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Shape 1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37" name="Shape 12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So let’s take another look at the Containers as a Service diagram. Starting on the left... you have developers often working from their own laptops. The are pulling and pushing images from the registry. So they can pull an existing image from the registry, maybe add some more layers on there, add their code, and then push that image back into the registry.</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images are stored in their various repositories in the registry. </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Docker Engines are running on various physical or virtual servers in the cloud or on prem. And then when you run the images on the engine, they become containers. </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An application can be a single container or multiple containers - and the control plane will sit across that to allow the IT operations team to see and manage all of the clusters and containers running on them. </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rgbClr val="000000"/>
              </a:buClr>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rgbClr val="000000"/>
              </a:buClr>
              <a:buSzPct val="100000"/>
              <a:buFont typeface="Arial"/>
              <a:buChar char="•"/>
            </a:pPr>
            <a:r>
              <a:rPr lang="en" sz="1100" b="0" i="0" u="none" strike="noStrike" cap="none">
                <a:solidFill>
                  <a:schemeClr val="dk1"/>
                </a:solidFill>
                <a:latin typeface="Arial"/>
                <a:ea typeface="Arial"/>
                <a:cs typeface="Arial"/>
                <a:sym typeface="Arial"/>
              </a:rPr>
              <a:t>Local development environments </a:t>
            </a:r>
          </a:p>
          <a:p>
            <a:pPr marL="285750" marR="0" lvl="0" indent="-285750" algn="l" rtl="0">
              <a:spcBef>
                <a:spcPts val="0"/>
              </a:spcBef>
              <a:spcAft>
                <a:spcPts val="0"/>
              </a:spcAft>
              <a:buClr>
                <a:srgbClr val="000000"/>
              </a:buClr>
              <a:buSzPct val="100000"/>
              <a:buFont typeface="Arial"/>
              <a:buChar char="•"/>
            </a:pPr>
            <a:r>
              <a:rPr lang="en" sz="1100" b="0" i="0" u="none" strike="noStrike" cap="none">
                <a:solidFill>
                  <a:schemeClr val="dk1"/>
                </a:solidFill>
                <a:latin typeface="Arial"/>
                <a:ea typeface="Arial"/>
                <a:cs typeface="Arial"/>
                <a:sym typeface="Arial"/>
              </a:rPr>
              <a:t>Self service app images</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Build, Test, Deploy applications</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chemeClr val="dk1"/>
                </a:solidFill>
                <a:latin typeface="Arial"/>
                <a:ea typeface="Arial"/>
                <a:cs typeface="Arial"/>
                <a:sym typeface="Arial"/>
              </a:rPr>
              <a:t>Define app behavior and infra needs</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Registry services for image storage,  management and distribution</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IT Ops maintains library of secure base content</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Manage role based access to repos/images</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Management consoles</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Provision, manage  infrastructure resources</a:t>
            </a:r>
          </a:p>
          <a:p>
            <a:pPr marL="285750" marR="0" lvl="0" indent="-285750" algn="l" rtl="0">
              <a:lnSpc>
                <a:spcPct val="100000"/>
              </a:lnSpc>
              <a:spcBef>
                <a:spcPts val="0"/>
              </a:spcBef>
              <a:spcAft>
                <a:spcPts val="0"/>
              </a:spcAft>
              <a:buClr>
                <a:srgbClr val="000000"/>
              </a:buClr>
              <a:buSzPct val="100000"/>
              <a:buFont typeface="Arial"/>
              <a:buChar char="•"/>
            </a:pPr>
            <a:r>
              <a:rPr lang="en" sz="1100" b="0" i="0" u="none" strike="noStrike" cap="none">
                <a:solidFill>
                  <a:srgbClr val="000000"/>
                </a:solidFill>
                <a:latin typeface="Arial"/>
                <a:ea typeface="Arial"/>
                <a:cs typeface="Arial"/>
                <a:sym typeface="Arial"/>
              </a:rPr>
              <a:t>Monitor, manage, scale infrastructure and applications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So, to build the secure supply chain, customers also need an integrated lifecycle management solution with things like policy management, image scanning and private registries. </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And it needs to be secure by default.</a:t>
            </a: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Docker has 3 philosophies around security:</a:t>
            </a:r>
          </a:p>
          <a:p>
            <a:pPr marL="457200" marR="0" lvl="0" indent="-228600" algn="l" rtl="0">
              <a:spcBef>
                <a:spcPts val="0"/>
              </a:spcBef>
              <a:spcAft>
                <a:spcPts val="0"/>
              </a:spcAft>
              <a:buClr>
                <a:schemeClr val="dk1"/>
              </a:buClr>
              <a:buSzPct val="100000"/>
              <a:buFont typeface="Calibri"/>
              <a:buAutoNum type="arabicParenR"/>
            </a:pPr>
            <a:r>
              <a:rPr lang="en" sz="1200" b="0" i="0" u="none" strike="noStrike" cap="none">
                <a:solidFill>
                  <a:schemeClr val="dk1"/>
                </a:solidFill>
                <a:latin typeface="Calibri"/>
                <a:ea typeface="Calibri"/>
                <a:cs typeface="Calibri"/>
                <a:sym typeface="Calibri"/>
              </a:rPr>
              <a:t>it must be usable</a:t>
            </a:r>
          </a:p>
          <a:p>
            <a:pPr marL="457200" marR="0" lvl="0" indent="-228600" algn="l" rtl="0">
              <a:spcBef>
                <a:spcPts val="0"/>
              </a:spcBef>
              <a:spcAft>
                <a:spcPts val="0"/>
              </a:spcAft>
              <a:buClr>
                <a:schemeClr val="dk1"/>
              </a:buClr>
              <a:buSzPct val="100000"/>
              <a:buFont typeface="Calibri"/>
              <a:buAutoNum type="arabicParenR"/>
            </a:pPr>
            <a:r>
              <a:rPr lang="en" sz="1200" b="0" i="0" u="none" strike="noStrike" cap="none">
                <a:solidFill>
                  <a:schemeClr val="dk1"/>
                </a:solidFill>
                <a:latin typeface="Calibri"/>
                <a:ea typeface="Calibri"/>
                <a:cs typeface="Calibri"/>
                <a:sym typeface="Calibri"/>
              </a:rPr>
              <a:t>It must be easy to spot vulnerabilities both before and after it is deployed</a:t>
            </a:r>
          </a:p>
          <a:p>
            <a:pPr marL="457200" marR="0" lvl="0" indent="-228600" algn="l" rtl="0">
              <a:spcBef>
                <a:spcPts val="0"/>
              </a:spcBef>
              <a:spcAft>
                <a:spcPts val="0"/>
              </a:spcAft>
              <a:buClr>
                <a:schemeClr val="dk1"/>
              </a:buClr>
              <a:buSzPct val="100000"/>
              <a:buFont typeface="Calibri"/>
              <a:buAutoNum type="arabicParenR"/>
            </a:pPr>
            <a:r>
              <a:rPr lang="en" sz="1200" b="0" i="0" u="none" strike="noStrike" cap="none">
                <a:solidFill>
                  <a:schemeClr val="dk1"/>
                </a:solidFill>
                <a:latin typeface="Calibri"/>
                <a:ea typeface="Calibri"/>
                <a:cs typeface="Calibri"/>
                <a:sym typeface="Calibri"/>
              </a:rPr>
              <a:t>And it needs to respect the diversity of the different infrastructures in a customer’s environment.</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382" name="Shape 13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Shape 1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3" name="Shape 14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Shape 1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9" name="Shape 143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Trends arounds hybrid cloud, app modernization and devops are at the top of everyone’s priority, even government agencies because they help to reduce costs and accelerate software projects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Shape 14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70" name="Shape 147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And it is not just tech startups or small companies. Large organizations are adopting Docker Enterprise Edition at scale.</a:t>
            </a:r>
          </a:p>
        </p:txBody>
      </p:sp>
      <p:sp>
        <p:nvSpPr>
          <p:cNvPr id="1471" name="Shape 14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29</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2" name="Shape 792"/>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The Docker solution started as an open source solution which is now called the Moby Project. The Moby Project has thousands of contributors and is an active community that includes employees from Docker, ecosystem partners, as well as strong contributions from unaffiliated individuals. </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Arial"/>
              <a:buNone/>
            </a:pPr>
            <a:r>
              <a:rPr lang="en" sz="1200" b="0" i="0" u="none" strike="noStrike" cap="none">
                <a:solidFill>
                  <a:schemeClr val="dk1"/>
                </a:solidFill>
                <a:latin typeface="Calibri"/>
                <a:ea typeface="Calibri"/>
                <a:cs typeface="Calibri"/>
                <a:sym typeface="Calibri"/>
              </a:rPr>
              <a:t>From the Moby project, Docker - the company - delivers two products. Docker Enterprise Edition is a set of commercially-supported, subscription-based products intended for production deployments and Enterprise customers. And Docker Community Edition which is a free, community-supported product. We will cover more about the differences between Community Edition and Enterprise Ediiton in the next module. </a:t>
            </a:r>
          </a:p>
        </p:txBody>
      </p:sp>
      <p:sp>
        <p:nvSpPr>
          <p:cNvPr id="793" name="Shape 793"/>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Shape 15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7" name="Shape 15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Shape 1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7" name="Shape 15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Calibri"/>
                <a:ea typeface="Calibri"/>
                <a:cs typeface="Calibri"/>
                <a:sym typeface="Calibri"/>
              </a:rPr>
              <a:t>All apps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2000" b="0" i="0" u="none" strike="noStrike" cap="none">
              <a:solidFill>
                <a:schemeClr val="accent1"/>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Agility – </a:t>
            </a:r>
            <a:r>
              <a:rPr lang="en" sz="2000" b="0" i="0" u="none" strike="noStrike" cap="none">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ING went from shipping once every 9 months to shipping over 1,500 times a year by adoption Docker and DevOps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CapitalOne was able to use Docker to transform how they use data to empower their data scientists and business decisions.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Portability – </a:t>
            </a:r>
            <a:r>
              <a:rPr lang="en" sz="2000" b="0" i="0" u="none" strike="noStrike" cap="none">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Control </a:t>
            </a:r>
            <a:r>
              <a:rPr lang="en" sz="2000" b="0" i="0" u="none" strike="noStrike" cap="none">
                <a:solidFill>
                  <a:schemeClr val="dk2"/>
                </a:solidFill>
                <a:latin typeface="Arial"/>
                <a:ea typeface="Arial"/>
                <a:cs typeface="Arial"/>
                <a:sym typeface="Arial"/>
              </a:rPr>
              <a:t>– The Docker platform is the only solution that provides Agility AND Portability AND Control.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0" marR="0" lvl="0" indent="0" algn="l" rtl="0">
              <a:spcBef>
                <a:spcPts val="0"/>
              </a:spcBef>
              <a:spcAft>
                <a:spcPts val="0"/>
              </a:spcAft>
              <a:buClr>
                <a:schemeClr val="dk1"/>
              </a:buClr>
              <a:buFont typeface="Calibri"/>
              <a:buNone/>
            </a:pPr>
            <a:endParaRPr sz="2000" b="0" i="0" u="none" strike="noStrike" cap="none">
              <a:solidFill>
                <a:schemeClr val="accent1"/>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Calibri"/>
                <a:ea typeface="Calibri"/>
                <a:cs typeface="Calibri"/>
                <a:sym typeface="Calibri"/>
              </a:rPr>
              <a:t>are more agile, resilient, secure, portable and cost optimized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Shape 1604"/>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605" name="Shape 16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Shape 16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2" name="Shape 1642"/>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Server drift, dependency hell…</a:t>
            </a:r>
          </a:p>
        </p:txBody>
      </p:sp>
      <p:sp>
        <p:nvSpPr>
          <p:cNvPr id="1643" name="Shape 1643"/>
          <p:cNvSpPr txBox="1">
            <a:spLocks noGrp="1"/>
          </p:cNvSpPr>
          <p:nvPr>
            <p:ph type="sldNum" idx="12"/>
          </p:nvPr>
        </p:nvSpPr>
        <p:spPr>
          <a:xfrm>
            <a:off x="3884612" y="8685213"/>
            <a:ext cx="2971799" cy="458785"/>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33</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Shape 1648"/>
          <p:cNvSpPr txBox="1">
            <a:spLocks noGrp="1"/>
          </p:cNvSpPr>
          <p:nvPr>
            <p:ph type="body" idx="1"/>
          </p:nvPr>
        </p:nvSpPr>
        <p:spPr>
          <a:xfrm>
            <a:off x="731520" y="4560569"/>
            <a:ext cx="5852159" cy="4320539"/>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49" name="Shape 164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Shape 1654"/>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655" name="Shape 16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Shape 1661"/>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662" name="Shape 16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Even with the strong benefits in each of these areas, IT organizations – especially in large, enterprise businesses , have the challenge of dealing with a lot of diversity in their datacenter. They have physical and virtual servers, they’re looking both on- and off-prem, they have a mix of Linux and Windows workloads, and a mix of traditional and microservices workloads.</a:t>
            </a:r>
          </a:p>
        </p:txBody>
      </p:sp>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444" name="Shape 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200" b="1" i="0" u="none" strike="noStrike" cap="none">
                <a:solidFill>
                  <a:schemeClr val="dk1"/>
                </a:solidFill>
                <a:latin typeface="Arial"/>
                <a:ea typeface="Arial"/>
                <a:cs typeface="Arial"/>
                <a:sym typeface="Arial"/>
              </a:rPr>
              <a:t>Benefits</a:t>
            </a:r>
          </a:p>
          <a:p>
            <a:pPr marL="285750" marR="0" lvl="0" indent="-285750" algn="l" rtl="0">
              <a:spcBef>
                <a:spcPts val="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Frictionless portability from dev to test</a:t>
            </a:r>
          </a:p>
          <a:p>
            <a:pPr marL="285750" marR="0" lvl="0" indent="-285750" algn="l" rtl="0">
              <a:spcBef>
                <a:spcPts val="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Faster cycle times</a:t>
            </a:r>
          </a:p>
          <a:p>
            <a:pPr marL="285750" marR="0" lvl="0" indent="-285750" algn="l" rtl="0">
              <a:spcBef>
                <a:spcPts val="0"/>
              </a:spcBef>
              <a:spcAft>
                <a:spcPts val="0"/>
              </a:spcAft>
              <a:buClr>
                <a:schemeClr val="dk1"/>
              </a:buClr>
              <a:buSzPct val="100000"/>
              <a:buFont typeface="Arial"/>
              <a:buChar char="•"/>
            </a:pPr>
            <a:r>
              <a:rPr lang="en" sz="1200" b="0" i="0" u="none" strike="noStrike" cap="none">
                <a:solidFill>
                  <a:schemeClr val="dk1"/>
                </a:solidFill>
                <a:latin typeface="Arial"/>
                <a:ea typeface="Arial"/>
                <a:cs typeface="Arial"/>
                <a:sym typeface="Arial"/>
              </a:rPr>
              <a:t>Higher quality releases</a:t>
            </a:r>
          </a:p>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536" name="Shape 5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7" name="Shape 57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8" name="Shape 578"/>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9" name="Shape 66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And there is still the natural tug-of-war between what developers want – which is the freedom to create and deploy new apps quickly and what IT ops is responsible for – which is to standardize and secure running applications.</a:t>
            </a:r>
          </a:p>
        </p:txBody>
      </p:sp>
      <p:sp>
        <p:nvSpPr>
          <p:cNvPr id="670" name="Shape 670"/>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51"/>
        <p:cNvGrpSpPr/>
        <p:nvPr/>
      </p:nvGrpSpPr>
      <p:grpSpPr>
        <a:xfrm>
          <a:off x="0" y="0"/>
          <a:ext cx="0" cy="0"/>
          <a:chOff x="0" y="0"/>
          <a:chExt cx="0" cy="0"/>
        </a:xfrm>
      </p:grpSpPr>
      <p:sp>
        <p:nvSpPr>
          <p:cNvPr id="52" name="Shape 52"/>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chemeClr val="lt1"/>
              </a:solidFill>
              <a:latin typeface="Arial"/>
              <a:ea typeface="Arial"/>
              <a:cs typeface="Arial"/>
              <a:sym typeface="Arial"/>
            </a:endParaRPr>
          </a:p>
        </p:txBody>
      </p:sp>
      <p:pic>
        <p:nvPicPr>
          <p:cNvPr id="53" name="Shape 53"/>
          <p:cNvPicPr preferRelativeResize="0"/>
          <p:nvPr/>
        </p:nvPicPr>
        <p:blipFill rotWithShape="1">
          <a:blip r:embed="rId2">
            <a:alphaModFix/>
          </a:blip>
          <a:srcRect l="1528" t="1342" b="2666"/>
          <a:stretch/>
        </p:blipFill>
        <p:spPr>
          <a:xfrm>
            <a:off x="0" y="0"/>
            <a:ext cx="4175999" cy="5143499"/>
          </a:xfrm>
          <a:prstGeom prst="rect">
            <a:avLst/>
          </a:prstGeom>
          <a:noFill/>
          <a:ln>
            <a:noFill/>
          </a:ln>
        </p:spPr>
      </p:pic>
      <p:sp>
        <p:nvSpPr>
          <p:cNvPr id="54" name="Shape 54"/>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2"/>
          </p:nvPr>
        </p:nvSpPr>
        <p:spPr>
          <a:xfrm>
            <a:off x="685800" y="2741692"/>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56" name="Shape 56"/>
          <p:cNvPicPr preferRelativeResize="0"/>
          <p:nvPr/>
        </p:nvPicPr>
        <p:blipFill rotWithShape="1">
          <a:blip r:embed="rId3">
            <a:alphaModFix/>
          </a:blip>
          <a:srcRect/>
          <a:stretch/>
        </p:blipFill>
        <p:spPr>
          <a:xfrm>
            <a:off x="7640664" y="3860712"/>
            <a:ext cx="1274736" cy="1069391"/>
          </a:xfrm>
          <a:prstGeom prst="rect">
            <a:avLst/>
          </a:prstGeom>
          <a:noFill/>
          <a:ln>
            <a:noFill/>
          </a:ln>
        </p:spPr>
      </p:pic>
      <p:sp>
        <p:nvSpPr>
          <p:cNvPr id="57" name="Shape 57"/>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onl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242887" y="207982"/>
            <a:ext cx="8643899" cy="6132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60" name="Shape 60"/>
          <p:cNvSpPr txBox="1">
            <a:spLocks noGrp="1"/>
          </p:cNvSpPr>
          <p:nvPr>
            <p:ph type="sldNum" idx="12"/>
          </p:nvPr>
        </p:nvSpPr>
        <p:spPr>
          <a:xfrm>
            <a:off x="242887" y="4769267"/>
            <a:ext cx="2133598" cy="2741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a:t>
            </a:fld>
            <a:endParaRPr lang="en" sz="900" b="0" i="0" u="none" strike="noStrike" cap="none">
              <a:solidFill>
                <a:srgbClr val="797979"/>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3" name="Shape 63"/>
          <p:cNvSpPr txBox="1">
            <a:spLocks noGrp="1"/>
          </p:cNvSpPr>
          <p:nvPr>
            <p:ph type="body" idx="1"/>
          </p:nvPr>
        </p:nvSpPr>
        <p:spPr>
          <a:xfrm>
            <a:off x="228600" y="1369219"/>
            <a:ext cx="8686800" cy="3263504"/>
          </a:xfrm>
          <a:prstGeom prst="rect">
            <a:avLst/>
          </a:prstGeom>
          <a:noFill/>
          <a:ln>
            <a:noFill/>
          </a:ln>
        </p:spPr>
        <p:txBody>
          <a:bodyPr lIns="91425" tIns="91425" rIns="91425" bIns="91425" anchor="t" anchorCtr="0"/>
          <a:lstStyle>
            <a:lvl1pPr marL="171450" marR="0" lvl="0" indent="82550" algn="l" rtl="0">
              <a:lnSpc>
                <a:spcPct val="100000"/>
              </a:lnSpc>
              <a:spcBef>
                <a:spcPts val="750"/>
              </a:spcBef>
              <a:spcAft>
                <a:spcPts val="0"/>
              </a:spcAft>
              <a:buClr>
                <a:schemeClr val="accent1"/>
              </a:buClr>
              <a:buSzPct val="100000"/>
              <a:buFont typeface="Arial"/>
              <a:buChar char="•"/>
              <a:defRPr sz="2000" b="0" i="0" u="none" strike="noStrike" cap="none">
                <a:solidFill>
                  <a:schemeClr val="dk2"/>
                </a:solidFill>
                <a:latin typeface="Arial"/>
                <a:ea typeface="Arial"/>
                <a:cs typeface="Arial"/>
                <a:sym typeface="Arial"/>
              </a:defRPr>
            </a:lvl1pPr>
            <a:lvl2pPr marL="514350" marR="0" lvl="1" indent="57150" algn="l" rtl="0">
              <a:lnSpc>
                <a:spcPct val="100000"/>
              </a:lnSpc>
              <a:spcBef>
                <a:spcPts val="375"/>
              </a:spcBef>
              <a:spcAft>
                <a:spcPts val="0"/>
              </a:spcAft>
              <a:buClr>
                <a:schemeClr val="accent1"/>
              </a:buClr>
              <a:buSzPct val="100000"/>
              <a:buFont typeface="Arial"/>
              <a:buChar char="−"/>
              <a:defRPr sz="1800" b="0" i="0" u="none" strike="noStrike" cap="none">
                <a:solidFill>
                  <a:schemeClr val="dk2"/>
                </a:solidFill>
                <a:latin typeface="Arial"/>
                <a:ea typeface="Arial"/>
                <a:cs typeface="Arial"/>
                <a:sym typeface="Arial"/>
              </a:defRPr>
            </a:lvl2pPr>
            <a:lvl3pPr marL="857250" marR="0" lvl="2" indent="12700" algn="l" rtl="0">
              <a:lnSpc>
                <a:spcPct val="100000"/>
              </a:lnSpc>
              <a:spcBef>
                <a:spcPts val="375"/>
              </a:spcBef>
              <a:spcAft>
                <a:spcPts val="0"/>
              </a:spcAft>
              <a:buClr>
                <a:schemeClr val="accent1"/>
              </a:buClr>
              <a:buSzPct val="100000"/>
              <a:buFont typeface="Arial"/>
              <a:buChar char="•"/>
              <a:defRPr sz="1500" b="0" i="0" u="none" strike="noStrike" cap="none">
                <a:solidFill>
                  <a:schemeClr val="dk2"/>
                </a:solidFill>
                <a:latin typeface="Arial"/>
                <a:ea typeface="Arial"/>
                <a:cs typeface="Arial"/>
                <a:sym typeface="Arial"/>
              </a:defRPr>
            </a:lvl3pPr>
            <a:lvl4pPr marL="1200150" marR="0" lvl="3" indent="-12587" algn="l" rtl="0">
              <a:lnSpc>
                <a:spcPct val="100000"/>
              </a:lnSpc>
              <a:spcBef>
                <a:spcPts val="375"/>
              </a:spcBef>
              <a:spcAft>
                <a:spcPts val="0"/>
              </a:spcAft>
              <a:buClr>
                <a:schemeClr val="accent1"/>
              </a:buClr>
              <a:buSzPct val="92984"/>
              <a:buFont typeface="Arial"/>
              <a:buChar char="−"/>
              <a:defRPr sz="1350" b="0" i="0" u="none" strike="noStrike" cap="none">
                <a:solidFill>
                  <a:schemeClr val="dk2"/>
                </a:solidFill>
                <a:latin typeface="Arial"/>
                <a:ea typeface="Arial"/>
                <a:cs typeface="Arial"/>
                <a:sym typeface="Arial"/>
              </a:defRPr>
            </a:lvl4pPr>
            <a:lvl5pPr marL="1543050" marR="0" lvl="4" indent="-12587" algn="l" rtl="0">
              <a:lnSpc>
                <a:spcPct val="100000"/>
              </a:lnSpc>
              <a:spcBef>
                <a:spcPts val="375"/>
              </a:spcBef>
              <a:spcAft>
                <a:spcPts val="0"/>
              </a:spcAft>
              <a:buClr>
                <a:schemeClr val="accent1"/>
              </a:buClr>
              <a:buSzPct val="92984"/>
              <a:buFont typeface="Noto Sans Symbols"/>
              <a:buChar char="➢"/>
              <a:defRPr sz="1350" b="0" i="0" u="none" strike="noStrike" cap="none">
                <a:solidFill>
                  <a:schemeClr val="dk2"/>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65" name="Shape 65"/>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66" name="Shape 66"/>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buFont typeface="Arial"/>
              <a:buNone/>
              <a:defRPr sz="1800"/>
            </a:lvl2pPr>
            <a:lvl3pPr marL="0" marR="0" lvl="2" indent="0" algn="l" rtl="0">
              <a:spcBef>
                <a:spcPts val="0"/>
              </a:spcBef>
              <a:buFont typeface="Arial"/>
              <a:buNone/>
              <a:defRPr sz="1800"/>
            </a:lvl3pPr>
            <a:lvl4pPr marL="0" marR="0" lvl="3" indent="0" algn="l" rtl="0">
              <a:spcBef>
                <a:spcPts val="0"/>
              </a:spcBef>
              <a:buFont typeface="Arial"/>
              <a:buNone/>
              <a:defRPr sz="1800"/>
            </a:lvl4pPr>
            <a:lvl5pPr marL="0" marR="0" lvl="4" indent="0" algn="l" rtl="0">
              <a:spcBef>
                <a:spcPts val="0"/>
              </a:spcBef>
              <a:buFont typeface="Arial"/>
              <a:buNone/>
              <a:defRPr sz="1800"/>
            </a:lvl5pPr>
            <a:lvl6pPr marL="0" marR="0" lvl="5" indent="0" algn="l" rtl="0">
              <a:spcBef>
                <a:spcPts val="0"/>
              </a:spcBef>
              <a:buFont typeface="Arial"/>
              <a:buNone/>
              <a:defRPr sz="1800"/>
            </a:lvl6pPr>
            <a:lvl7pPr marL="0" marR="0" lvl="6" indent="0" algn="l" rtl="0">
              <a:spcBef>
                <a:spcPts val="0"/>
              </a:spcBef>
              <a:buFont typeface="Arial"/>
              <a:buNone/>
              <a:defRPr sz="1800"/>
            </a:lvl7pPr>
            <a:lvl8pPr marL="0" marR="0" lvl="7" indent="0" algn="l" rtl="0">
              <a:spcBef>
                <a:spcPts val="0"/>
              </a:spcBef>
              <a:buFont typeface="Arial"/>
              <a:buNone/>
              <a:defRPr sz="1800"/>
            </a:lvl8pPr>
            <a:lvl9pPr marL="0" marR="0" lvl="8" indent="0" algn="l" rtl="0">
              <a:spcBef>
                <a:spcPts val="0"/>
              </a:spcBef>
              <a:buFont typeface="Arial"/>
              <a:buNone/>
              <a:defRPr sz="1800"/>
            </a:lvl9pPr>
          </a:lstStyle>
          <a:p>
            <a:endParaRPr/>
          </a:p>
        </p:txBody>
      </p:sp>
      <p:sp>
        <p:nvSpPr>
          <p:cNvPr id="69" name="Shape 69"/>
          <p:cNvSpPr txBox="1">
            <a:spLocks noGrp="1"/>
          </p:cNvSpPr>
          <p:nvPr>
            <p:ph type="body" idx="1"/>
          </p:nvPr>
        </p:nvSpPr>
        <p:spPr>
          <a:xfrm>
            <a:off x="242887" y="971550"/>
            <a:ext cx="8643937" cy="3625077"/>
          </a:xfrm>
          <a:prstGeom prst="rect">
            <a:avLst/>
          </a:prstGeom>
          <a:noFill/>
          <a:ln>
            <a:noFill/>
          </a:ln>
        </p:spPr>
        <p:txBody>
          <a:bodyPr lIns="91425" tIns="91425" rIns="91425" bIns="91425" anchor="t" anchorCtr="0"/>
          <a:lstStyle>
            <a:lvl1pPr marL="381000" marR="0" lvl="0" indent="88900" algn="l" rtl="0">
              <a:lnSpc>
                <a:spcPct val="100000"/>
              </a:lnSpc>
              <a:spcBef>
                <a:spcPts val="400"/>
              </a:spcBef>
              <a:spcAft>
                <a:spcPts val="0"/>
              </a:spcAft>
              <a:buClr>
                <a:schemeClr val="accent5"/>
              </a:buClr>
              <a:buSzPct val="100000"/>
              <a:buFont typeface="Arial"/>
              <a:buChar char="•"/>
              <a:defRPr sz="2000" b="0" i="0" u="none" strike="noStrike" cap="none">
                <a:solidFill>
                  <a:schemeClr val="dk2"/>
                </a:solidFill>
                <a:latin typeface="Arial"/>
                <a:ea typeface="Arial"/>
                <a:cs typeface="Arial"/>
                <a:sym typeface="Arial"/>
              </a:defRPr>
            </a:lvl1pPr>
            <a:lvl2pPr marL="800100" marR="0" lvl="1" indent="50800" algn="l" rtl="0">
              <a:lnSpc>
                <a:spcPct val="100000"/>
              </a:lnSpc>
              <a:spcBef>
                <a:spcPts val="360"/>
              </a:spcBef>
              <a:spcAft>
                <a:spcPts val="0"/>
              </a:spcAft>
              <a:buClr>
                <a:schemeClr val="accent5"/>
              </a:buClr>
              <a:buSzPct val="100000"/>
              <a:buFont typeface="Arial"/>
              <a:buChar char="–"/>
              <a:defRPr sz="1800" b="0" i="0" u="none" strike="noStrike" cap="none">
                <a:solidFill>
                  <a:schemeClr val="dk2"/>
                </a:solidFill>
                <a:latin typeface="Arial"/>
                <a:ea typeface="Arial"/>
                <a:cs typeface="Arial"/>
                <a:sym typeface="Arial"/>
              </a:defRPr>
            </a:lvl2pPr>
            <a:lvl3pPr marL="1219200" marR="0" lvl="2" indent="25400" algn="l" rtl="0">
              <a:lnSpc>
                <a:spcPct val="100000"/>
              </a:lnSpc>
              <a:spcBef>
                <a:spcPts val="320"/>
              </a:spcBef>
              <a:spcAft>
                <a:spcPts val="0"/>
              </a:spcAft>
              <a:buClr>
                <a:schemeClr val="accent5"/>
              </a:buClr>
              <a:buSzPct val="100000"/>
              <a:buFont typeface="Arial"/>
              <a:buChar char="•"/>
              <a:defRPr sz="1600" b="0" i="0" u="none" strike="noStrike" cap="none">
                <a:solidFill>
                  <a:schemeClr val="dk2"/>
                </a:solidFill>
                <a:latin typeface="Arial"/>
                <a:ea typeface="Arial"/>
                <a:cs typeface="Arial"/>
                <a:sym typeface="Arial"/>
              </a:defRPr>
            </a:lvl3pPr>
            <a:lvl4pPr marL="1638300" marR="0" lvl="3" indent="50800" algn="l" rtl="0">
              <a:lnSpc>
                <a:spcPct val="100000"/>
              </a:lnSpc>
              <a:spcBef>
                <a:spcPts val="280"/>
              </a:spcBef>
              <a:spcAft>
                <a:spcPts val="0"/>
              </a:spcAft>
              <a:buClr>
                <a:schemeClr val="accent5"/>
              </a:buClr>
              <a:buSzPct val="100000"/>
              <a:buFont typeface="Arial"/>
              <a:buChar char="–"/>
              <a:defRPr sz="1400" b="0" i="0" u="none" strike="noStrike" cap="none">
                <a:solidFill>
                  <a:schemeClr val="dk2"/>
                </a:solidFill>
                <a:latin typeface="Arial"/>
                <a:ea typeface="Arial"/>
                <a:cs typeface="Arial"/>
                <a:sym typeface="Arial"/>
              </a:defRPr>
            </a:lvl4pPr>
            <a:lvl5pPr marL="2095500" marR="0" lvl="4" indent="50800" algn="l" rtl="0">
              <a:lnSpc>
                <a:spcPct val="100000"/>
              </a:lnSpc>
              <a:spcBef>
                <a:spcPts val="280"/>
              </a:spcBef>
              <a:spcAft>
                <a:spcPts val="0"/>
              </a:spcAft>
              <a:buClr>
                <a:schemeClr val="accent5"/>
              </a:buClr>
              <a:buSzPct val="100000"/>
              <a:buFont typeface="Arial"/>
              <a:buChar char="»"/>
              <a:defRPr sz="1400" b="0" i="0" u="none" strike="noStrike" cap="none">
                <a:solidFill>
                  <a:schemeClr val="dk2"/>
                </a:solidFill>
                <a:latin typeface="Arial"/>
                <a:ea typeface="Arial"/>
                <a:cs typeface="Arial"/>
                <a:sym typeface="Arial"/>
              </a:defRPr>
            </a:lvl5pPr>
            <a:lvl6pPr marL="26670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31242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5814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40386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242887" y="4769267"/>
            <a:ext cx="2133598" cy="27431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a:t>
            </a:fld>
            <a:endParaRPr lang="en" sz="900" b="0" i="0" u="none" strike="noStrike" cap="none">
              <a:solidFill>
                <a:srgbClr val="797979"/>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71"/>
        <p:cNvGrpSpPr/>
        <p:nvPr/>
      </p:nvGrpSpPr>
      <p:grpSpPr>
        <a:xfrm>
          <a:off x="0" y="0"/>
          <a:ext cx="0" cy="0"/>
          <a:chOff x="0" y="0"/>
          <a:chExt cx="0" cy="0"/>
        </a:xfrm>
      </p:grpSpPr>
      <p:sp>
        <p:nvSpPr>
          <p:cNvPr id="72" name="Shape 72"/>
          <p:cNvSpPr/>
          <p:nvPr/>
        </p:nvSpPr>
        <p:spPr>
          <a:xfrm>
            <a:off x="0" y="0"/>
            <a:ext cx="9144000" cy="4108702"/>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chemeClr val="lt1"/>
              </a:solidFill>
              <a:latin typeface="Arial"/>
              <a:ea typeface="Arial"/>
              <a:cs typeface="Arial"/>
              <a:sym typeface="Arial"/>
            </a:endParaRPr>
          </a:p>
        </p:txBody>
      </p:sp>
      <p:pic>
        <p:nvPicPr>
          <p:cNvPr id="73" name="Shape 73"/>
          <p:cNvPicPr preferRelativeResize="0"/>
          <p:nvPr/>
        </p:nvPicPr>
        <p:blipFill rotWithShape="1">
          <a:blip r:embed="rId2">
            <a:alphaModFix/>
          </a:blip>
          <a:srcRect l="1528" t="1342" b="2666"/>
          <a:stretch/>
        </p:blipFill>
        <p:spPr>
          <a:xfrm>
            <a:off x="0" y="0"/>
            <a:ext cx="4175999" cy="5143499"/>
          </a:xfrm>
          <a:prstGeom prst="rect">
            <a:avLst/>
          </a:prstGeom>
          <a:noFill/>
          <a:ln>
            <a:noFill/>
          </a:ln>
        </p:spPr>
      </p:pic>
      <p:sp>
        <p:nvSpPr>
          <p:cNvPr id="74" name="Shape 74"/>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body" idx="2"/>
          </p:nvPr>
        </p:nvSpPr>
        <p:spPr>
          <a:xfrm>
            <a:off x="685800" y="2741692"/>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76" name="Shape 76"/>
          <p:cNvPicPr preferRelativeResize="0"/>
          <p:nvPr/>
        </p:nvPicPr>
        <p:blipFill rotWithShape="1">
          <a:blip r:embed="rId3">
            <a:alphaModFix/>
          </a:blip>
          <a:srcRect/>
          <a:stretch/>
        </p:blipFill>
        <p:spPr>
          <a:xfrm>
            <a:off x="8193024" y="4326076"/>
            <a:ext cx="722376" cy="604028"/>
          </a:xfrm>
          <a:prstGeom prst="rect">
            <a:avLst/>
          </a:prstGeom>
          <a:noFill/>
          <a:ln>
            <a:noFill/>
          </a:ln>
        </p:spPr>
      </p:pic>
      <p:sp>
        <p:nvSpPr>
          <p:cNvPr id="77" name="Shape 77"/>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78"/>
        <p:cNvGrpSpPr/>
        <p:nvPr/>
      </p:nvGrpSpPr>
      <p:grpSpPr>
        <a:xfrm>
          <a:off x="0" y="0"/>
          <a:ext cx="0" cy="0"/>
          <a:chOff x="0" y="0"/>
          <a:chExt cx="0" cy="0"/>
        </a:xfrm>
      </p:grpSpPr>
      <p:pic>
        <p:nvPicPr>
          <p:cNvPr id="79" name="Shape 79"/>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80" name="Shape 80"/>
          <p:cNvSpPr txBox="1">
            <a:spLocks noGrp="1"/>
          </p:cNvSpPr>
          <p:nvPr>
            <p:ph type="body" idx="1"/>
          </p:nvPr>
        </p:nvSpPr>
        <p:spPr>
          <a:xfrm>
            <a:off x="228600" y="845075"/>
            <a:ext cx="8686800" cy="3787647"/>
          </a:xfrm>
          <a:prstGeom prst="rect">
            <a:avLst/>
          </a:prstGeom>
          <a:noFill/>
          <a:ln>
            <a:noFill/>
          </a:ln>
        </p:spPr>
        <p:txBody>
          <a:bodyPr lIns="91425" tIns="91425" rIns="91425" bIns="91425" anchor="t" anchorCtr="0"/>
          <a:lstStyle>
            <a:lvl1pPr marL="171450" marR="0" lvl="0" indent="82550" algn="l" rtl="0">
              <a:lnSpc>
                <a:spcPct val="90000"/>
              </a:lnSpc>
              <a:spcBef>
                <a:spcPts val="750"/>
              </a:spcBef>
              <a:spcAft>
                <a:spcPts val="0"/>
              </a:spcAft>
              <a:buClr>
                <a:schemeClr val="accent1"/>
              </a:buClr>
              <a:buSzPct val="100000"/>
              <a:buFont typeface="Arial"/>
              <a:buChar char="•"/>
              <a:defRPr sz="2000" b="0" i="0" u="none" strike="noStrike" cap="none">
                <a:solidFill>
                  <a:schemeClr val="dk2"/>
                </a:solidFill>
                <a:latin typeface="Arial"/>
                <a:ea typeface="Arial"/>
                <a:cs typeface="Arial"/>
                <a:sym typeface="Arial"/>
              </a:defRPr>
            </a:lvl1pPr>
            <a:lvl2pPr marL="514350" marR="0" lvl="1" indent="57150" algn="l" rtl="0">
              <a:lnSpc>
                <a:spcPct val="90000"/>
              </a:lnSpc>
              <a:spcBef>
                <a:spcPts val="375"/>
              </a:spcBef>
              <a:spcAft>
                <a:spcPts val="0"/>
              </a:spcAft>
              <a:buClr>
                <a:schemeClr val="accent1"/>
              </a:buClr>
              <a:buSzPct val="100000"/>
              <a:buFont typeface="Arial"/>
              <a:buChar char="−"/>
              <a:defRPr sz="1800" b="0" i="0" u="none" strike="noStrike" cap="none">
                <a:solidFill>
                  <a:schemeClr val="dk2"/>
                </a:solidFill>
                <a:latin typeface="Arial"/>
                <a:ea typeface="Arial"/>
                <a:cs typeface="Arial"/>
                <a:sym typeface="Arial"/>
              </a:defRPr>
            </a:lvl2pPr>
            <a:lvl3pPr marL="857250" marR="0" lvl="2" indent="12700" algn="l" rtl="0">
              <a:lnSpc>
                <a:spcPct val="90000"/>
              </a:lnSpc>
              <a:spcBef>
                <a:spcPts val="375"/>
              </a:spcBef>
              <a:spcAft>
                <a:spcPts val="0"/>
              </a:spcAft>
              <a:buClr>
                <a:schemeClr val="accent1"/>
              </a:buClr>
              <a:buSzPct val="100000"/>
              <a:buFont typeface="Arial"/>
              <a:buChar char="•"/>
              <a:defRPr sz="1500" b="0" i="0" u="none" strike="noStrike" cap="none">
                <a:solidFill>
                  <a:schemeClr val="dk2"/>
                </a:solidFill>
                <a:latin typeface="Arial"/>
                <a:ea typeface="Arial"/>
                <a:cs typeface="Arial"/>
                <a:sym typeface="Arial"/>
              </a:defRPr>
            </a:lvl3pPr>
            <a:lvl4pPr marL="1200150" marR="0" lvl="3" indent="-12587" algn="l" rtl="0">
              <a:lnSpc>
                <a:spcPct val="90000"/>
              </a:lnSpc>
              <a:spcBef>
                <a:spcPts val="375"/>
              </a:spcBef>
              <a:spcAft>
                <a:spcPts val="0"/>
              </a:spcAft>
              <a:buClr>
                <a:schemeClr val="accent1"/>
              </a:buClr>
              <a:buSzPct val="92984"/>
              <a:buFont typeface="Arial"/>
              <a:buChar char="−"/>
              <a:defRPr sz="1350" b="0" i="0" u="none" strike="noStrike" cap="none">
                <a:solidFill>
                  <a:schemeClr val="dk2"/>
                </a:solidFill>
                <a:latin typeface="Arial"/>
                <a:ea typeface="Arial"/>
                <a:cs typeface="Arial"/>
                <a:sym typeface="Arial"/>
              </a:defRPr>
            </a:lvl4pPr>
            <a:lvl5pPr marL="1543050" marR="0" lvl="4" indent="-12587" algn="l" rtl="0">
              <a:lnSpc>
                <a:spcPct val="90000"/>
              </a:lnSpc>
              <a:spcBef>
                <a:spcPts val="375"/>
              </a:spcBef>
              <a:spcAft>
                <a:spcPts val="0"/>
              </a:spcAft>
              <a:buClr>
                <a:schemeClr val="accent1"/>
              </a:buClr>
              <a:buSzPct val="92984"/>
              <a:buFont typeface="Noto Sans Symbols"/>
              <a:buChar char="➢"/>
              <a:defRPr sz="1350" b="0" i="0" u="none" strike="noStrike" cap="none">
                <a:solidFill>
                  <a:schemeClr val="dk2"/>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2" name="Shape 82"/>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228600" y="207982"/>
            <a:ext cx="8643937" cy="61317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5" name="Shape 85"/>
          <p:cNvSpPr txBox="1">
            <a:spLocks noGrp="1"/>
          </p:cNvSpPr>
          <p:nvPr>
            <p:ph type="body" idx="1"/>
          </p:nvPr>
        </p:nvSpPr>
        <p:spPr>
          <a:xfrm>
            <a:off x="228600" y="1352550"/>
            <a:ext cx="8643937" cy="3244077"/>
          </a:xfrm>
          <a:prstGeom prst="rect">
            <a:avLst/>
          </a:prstGeom>
          <a:noFill/>
          <a:ln>
            <a:noFill/>
          </a:ln>
        </p:spPr>
        <p:txBody>
          <a:bodyPr lIns="91425" tIns="91425" rIns="91425" bIns="91425" anchor="t" anchorCtr="0"/>
          <a:lstStyle>
            <a:lvl1pPr marL="342900" marR="0" lvl="0" indent="-88900" algn="l" rtl="0">
              <a:lnSpc>
                <a:spcPct val="100000"/>
              </a:lnSpc>
              <a:spcBef>
                <a:spcPts val="400"/>
              </a:spcBef>
              <a:spcAft>
                <a:spcPts val="0"/>
              </a:spcAft>
              <a:buClr>
                <a:schemeClr val="dk2"/>
              </a:buClr>
              <a:buSzPct val="100000"/>
              <a:buFont typeface="Arial"/>
              <a:buChar char="•"/>
              <a:defRPr sz="2000" b="0" i="0" u="none" strike="noStrike" cap="none">
                <a:solidFill>
                  <a:schemeClr val="dk2"/>
                </a:solidFill>
                <a:latin typeface="Arial"/>
                <a:ea typeface="Arial"/>
                <a:cs typeface="Arial"/>
                <a:sym typeface="Arial"/>
              </a:defRPr>
            </a:lvl1pPr>
            <a:lvl2pPr marL="742950" marR="0" lvl="1" indent="-57150" algn="l" rtl="0">
              <a:lnSpc>
                <a:spcPct val="100000"/>
              </a:lnSpc>
              <a:spcBef>
                <a:spcPts val="36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2pPr>
            <a:lvl3pPr marL="1143000" marR="0" lvl="2"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3pPr>
            <a:lvl4pPr marL="1600200" marR="0" lvl="3" indent="-50800" algn="l" rtl="0">
              <a:lnSpc>
                <a:spcPct val="100000"/>
              </a:lnSpc>
              <a:spcBef>
                <a:spcPts val="28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2057400" marR="0" lvl="4" indent="-50800" algn="l" rtl="0">
              <a:lnSpc>
                <a:spcPct val="100000"/>
              </a:lnSpc>
              <a:spcBef>
                <a:spcPts val="28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body" idx="2"/>
          </p:nvPr>
        </p:nvSpPr>
        <p:spPr>
          <a:xfrm>
            <a:off x="228600" y="819150"/>
            <a:ext cx="8686800" cy="457200"/>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chemeClr val="accent5"/>
              </a:buClr>
              <a:buFont typeface="Arial"/>
              <a:buNone/>
              <a:defRPr sz="2000" b="0" i="0" u="none" strike="noStrike" cap="none">
                <a:solidFill>
                  <a:schemeClr val="accent5"/>
                </a:solidFill>
                <a:latin typeface="Arial"/>
                <a:ea typeface="Arial"/>
                <a:cs typeface="Arial"/>
                <a:sym typeface="Arial"/>
              </a:defRPr>
            </a:lvl1pPr>
            <a:lvl2pPr marL="457200" marR="0" lvl="1" indent="0" algn="l" rtl="0">
              <a:lnSpc>
                <a:spcPct val="100000"/>
              </a:lnSpc>
              <a:spcBef>
                <a:spcPts val="360"/>
              </a:spcBef>
              <a:spcAft>
                <a:spcPts val="0"/>
              </a:spcAft>
              <a:buClr>
                <a:schemeClr val="accent5"/>
              </a:buClr>
              <a:buFont typeface="Arial"/>
              <a:buNone/>
              <a:defRPr sz="1800" b="0" i="0" u="none" strike="noStrike" cap="none">
                <a:solidFill>
                  <a:schemeClr val="dk2"/>
                </a:solidFill>
                <a:latin typeface="Arial"/>
                <a:ea typeface="Arial"/>
                <a:cs typeface="Arial"/>
                <a:sym typeface="Arial"/>
              </a:defRPr>
            </a:lvl2pPr>
            <a:lvl3pPr marL="914400" marR="0" lvl="2" indent="0" algn="l" rtl="0">
              <a:lnSpc>
                <a:spcPct val="100000"/>
              </a:lnSpc>
              <a:spcBef>
                <a:spcPts val="320"/>
              </a:spcBef>
              <a:spcAft>
                <a:spcPts val="0"/>
              </a:spcAft>
              <a:buClr>
                <a:schemeClr val="accent5"/>
              </a:buClr>
              <a:buFont typeface="Arial"/>
              <a:buNone/>
              <a:defRPr sz="1600" b="0" i="0" u="none" strike="noStrike" cap="none">
                <a:solidFill>
                  <a:schemeClr val="dk2"/>
                </a:solidFill>
                <a:latin typeface="Arial"/>
                <a:ea typeface="Arial"/>
                <a:cs typeface="Arial"/>
                <a:sym typeface="Arial"/>
              </a:defRPr>
            </a:lvl3pPr>
            <a:lvl4pPr marL="1371600" marR="0" lvl="3" indent="0" algn="l" rtl="0">
              <a:lnSpc>
                <a:spcPct val="100000"/>
              </a:lnSpc>
              <a:spcBef>
                <a:spcPts val="280"/>
              </a:spcBef>
              <a:spcAft>
                <a:spcPts val="0"/>
              </a:spcAft>
              <a:buClr>
                <a:schemeClr val="accent5"/>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00000"/>
              </a:lnSpc>
              <a:spcBef>
                <a:spcPts val="280"/>
              </a:spcBef>
              <a:spcAft>
                <a:spcPts val="0"/>
              </a:spcAft>
              <a:buClr>
                <a:schemeClr val="accent5"/>
              </a:buClr>
              <a:buFont typeface="Arial"/>
              <a:buNone/>
              <a:defRPr sz="1400" b="0" i="0" u="none" strike="noStrike" cap="none">
                <a:solidFill>
                  <a:schemeClr val="dk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sldNum" idx="12"/>
          </p:nvPr>
        </p:nvSpPr>
        <p:spPr>
          <a:xfrm>
            <a:off x="242887" y="4769267"/>
            <a:ext cx="2133598" cy="27431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a:t>
            </a:fld>
            <a:endParaRPr lang="en" sz="900" b="0" i="0" u="none" strike="noStrike" cap="none">
              <a:solidFill>
                <a:srgbClr val="797979"/>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88"/>
        <p:cNvGrpSpPr/>
        <p:nvPr/>
      </p:nvGrpSpPr>
      <p:grpSpPr>
        <a:xfrm>
          <a:off x="0" y="0"/>
          <a:ext cx="0" cy="0"/>
          <a:chOff x="0" y="0"/>
          <a:chExt cx="0" cy="0"/>
        </a:xfrm>
      </p:grpSpPr>
      <p:pic>
        <p:nvPicPr>
          <p:cNvPr id="89" name="Shape 89"/>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90" name="Shape 90"/>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91" name="Shape 91"/>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mp; Content - No Subtitle">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281708"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losing - Dark">
    <p:spTree>
      <p:nvGrpSpPr>
        <p:cNvPr id="1" name="Shape 94"/>
        <p:cNvGrpSpPr/>
        <p:nvPr/>
      </p:nvGrpSpPr>
      <p:grpSpPr>
        <a:xfrm>
          <a:off x="0" y="0"/>
          <a:ext cx="0" cy="0"/>
          <a:chOff x="0" y="0"/>
          <a:chExt cx="0" cy="0"/>
        </a:xfrm>
      </p:grpSpPr>
      <p:sp>
        <p:nvSpPr>
          <p:cNvPr id="95" name="Shape 95"/>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chemeClr val="lt1"/>
              </a:solidFill>
              <a:latin typeface="Arial"/>
              <a:ea typeface="Arial"/>
              <a:cs typeface="Arial"/>
              <a:sym typeface="Arial"/>
            </a:endParaRPr>
          </a:p>
        </p:txBody>
      </p:sp>
      <p:pic>
        <p:nvPicPr>
          <p:cNvPr id="96" name="Shape 96"/>
          <p:cNvPicPr preferRelativeResize="0"/>
          <p:nvPr/>
        </p:nvPicPr>
        <p:blipFill rotWithShape="1">
          <a:blip r:embed="rId2">
            <a:alphaModFix/>
          </a:blip>
          <a:srcRect l="1528" t="1342" b="2666"/>
          <a:stretch/>
        </p:blipFill>
        <p:spPr>
          <a:xfrm>
            <a:off x="0" y="0"/>
            <a:ext cx="4175999" cy="5143499"/>
          </a:xfrm>
          <a:prstGeom prst="rect">
            <a:avLst/>
          </a:prstGeom>
          <a:noFill/>
          <a:ln>
            <a:noFill/>
          </a:ln>
        </p:spPr>
      </p:pic>
      <p:pic>
        <p:nvPicPr>
          <p:cNvPr id="97" name="Shape 97"/>
          <p:cNvPicPr preferRelativeResize="0"/>
          <p:nvPr/>
        </p:nvPicPr>
        <p:blipFill rotWithShape="1">
          <a:blip r:embed="rId3">
            <a:alphaModFix/>
          </a:blip>
          <a:srcRect/>
          <a:stretch/>
        </p:blipFill>
        <p:spPr>
          <a:xfrm>
            <a:off x="3100615" y="1155091"/>
            <a:ext cx="2942770" cy="2468730"/>
          </a:xfrm>
          <a:prstGeom prst="rect">
            <a:avLst/>
          </a:prstGeom>
          <a:noFill/>
          <a:ln>
            <a:noFill/>
          </a:ln>
        </p:spPr>
      </p:pic>
      <p:sp>
        <p:nvSpPr>
          <p:cNvPr id="98" name="Shape 98"/>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99"/>
        <p:cNvGrpSpPr/>
        <p:nvPr/>
      </p:nvGrpSpPr>
      <p:grpSpPr>
        <a:xfrm>
          <a:off x="0" y="0"/>
          <a:ext cx="0" cy="0"/>
          <a:chOff x="0" y="0"/>
          <a:chExt cx="0" cy="0"/>
        </a:xfrm>
      </p:grpSpPr>
      <p:pic>
        <p:nvPicPr>
          <p:cNvPr id="100" name="Shape 100"/>
          <p:cNvPicPr preferRelativeResize="0"/>
          <p:nvPr/>
        </p:nvPicPr>
        <p:blipFill rotWithShape="1">
          <a:blip r:embed="rId2">
            <a:alphaModFix/>
          </a:blip>
          <a:srcRect/>
          <a:stretch/>
        </p:blipFill>
        <p:spPr>
          <a:xfrm>
            <a:off x="1352" y="0"/>
            <a:ext cx="9141290" cy="4108702"/>
          </a:xfrm>
          <a:prstGeom prst="rect">
            <a:avLst/>
          </a:prstGeom>
          <a:noFill/>
          <a:ln>
            <a:noFill/>
          </a:ln>
        </p:spPr>
      </p:pic>
      <p:pic>
        <p:nvPicPr>
          <p:cNvPr id="101" name="Shape 101"/>
          <p:cNvPicPr preferRelativeResize="0"/>
          <p:nvPr/>
        </p:nvPicPr>
        <p:blipFill rotWithShape="1">
          <a:blip r:embed="rId3">
            <a:alphaModFix/>
          </a:blip>
          <a:srcRect l="1528" t="1342" b="2666"/>
          <a:stretch/>
        </p:blipFill>
        <p:spPr>
          <a:xfrm>
            <a:off x="0" y="0"/>
            <a:ext cx="4175999" cy="5143499"/>
          </a:xfrm>
          <a:prstGeom prst="rect">
            <a:avLst/>
          </a:prstGeom>
          <a:noFill/>
          <a:ln>
            <a:noFill/>
          </a:ln>
        </p:spPr>
      </p:pic>
      <p:sp>
        <p:nvSpPr>
          <p:cNvPr id="102" name="Shape 102"/>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685800" y="2741692"/>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104" name="Shape 104"/>
          <p:cNvPicPr preferRelativeResize="0"/>
          <p:nvPr/>
        </p:nvPicPr>
        <p:blipFill rotWithShape="1">
          <a:blip r:embed="rId4">
            <a:alphaModFix/>
          </a:blip>
          <a:srcRect/>
          <a:stretch/>
        </p:blipFill>
        <p:spPr>
          <a:xfrm>
            <a:off x="8193024" y="4326076"/>
            <a:ext cx="722376" cy="604028"/>
          </a:xfrm>
          <a:prstGeom prst="rect">
            <a:avLst/>
          </a:prstGeom>
          <a:noFill/>
          <a:ln>
            <a:noFill/>
          </a:ln>
        </p:spPr>
      </p:pic>
      <p:sp>
        <p:nvSpPr>
          <p:cNvPr id="105" name="Shape 105"/>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and Content - Blue">
    <p:spTree>
      <p:nvGrpSpPr>
        <p:cNvPr id="1" name="Shape 106"/>
        <p:cNvGrpSpPr/>
        <p:nvPr/>
      </p:nvGrpSpPr>
      <p:grpSpPr>
        <a:xfrm>
          <a:off x="0" y="0"/>
          <a:ext cx="0" cy="0"/>
          <a:chOff x="0" y="0"/>
          <a:chExt cx="0" cy="0"/>
        </a:xfrm>
      </p:grpSpPr>
      <p:sp>
        <p:nvSpPr>
          <p:cNvPr id="107" name="Shape 107"/>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FFFFFF"/>
              </a:solidFill>
              <a:latin typeface="Arial"/>
              <a:ea typeface="Arial"/>
              <a:cs typeface="Arial"/>
              <a:sym typeface="Arial"/>
            </a:endParaRPr>
          </a:p>
        </p:txBody>
      </p:sp>
      <p:pic>
        <p:nvPicPr>
          <p:cNvPr id="108" name="Shape 108"/>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109" name="Shape 109"/>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0" name="Shape 110"/>
          <p:cNvSpPr txBox="1">
            <a:spLocks noGrp="1"/>
          </p:cNvSpPr>
          <p:nvPr>
            <p:ph type="body" idx="1"/>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1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body" idx="2"/>
          </p:nvPr>
        </p:nvSpPr>
        <p:spPr>
          <a:xfrm>
            <a:off x="228600" y="1369216"/>
            <a:ext cx="8686800" cy="3298131"/>
          </a:xfrm>
          <a:prstGeom prst="rect">
            <a:avLst/>
          </a:prstGeom>
          <a:noFill/>
          <a:ln>
            <a:noFill/>
          </a:ln>
        </p:spPr>
        <p:txBody>
          <a:bodyPr lIns="91425" tIns="91425" rIns="91425" bIns="91425" anchor="t" anchorCtr="0"/>
          <a:lstStyle>
            <a:lvl1pPr marL="171450" marR="0" lvl="0" indent="82550" algn="l" rtl="0">
              <a:lnSpc>
                <a:spcPct val="90000"/>
              </a:lnSpc>
              <a:spcBef>
                <a:spcPts val="750"/>
              </a:spcBef>
              <a:spcAft>
                <a:spcPts val="0"/>
              </a:spcAft>
              <a:buClr>
                <a:schemeClr val="accent1"/>
              </a:buClr>
              <a:buSzPct val="100000"/>
              <a:buFont typeface="Arial"/>
              <a:buChar char="•"/>
              <a:defRPr sz="2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accent1"/>
              </a:buClr>
              <a:buSzPct val="100000"/>
              <a:buFont typeface="Arial"/>
              <a:buChar char="−"/>
              <a:defRPr sz="1800" b="0" i="0" u="none" strike="noStrike" cap="none">
                <a:solidFill>
                  <a:schemeClr val="lt1"/>
                </a:solidFill>
                <a:latin typeface="Arial"/>
                <a:ea typeface="Arial"/>
                <a:cs typeface="Arial"/>
                <a:sym typeface="Arial"/>
              </a:defRPr>
            </a:lvl2pPr>
            <a:lvl3pPr marL="857250" marR="0" lvl="2" indent="12700" algn="l" rtl="0">
              <a:lnSpc>
                <a:spcPct val="90000"/>
              </a:lnSpc>
              <a:spcBef>
                <a:spcPts val="375"/>
              </a:spcBef>
              <a:spcAft>
                <a:spcPts val="0"/>
              </a:spcAft>
              <a:buClr>
                <a:schemeClr val="accent1"/>
              </a:buClr>
              <a:buSzPct val="100000"/>
              <a:buFont typeface="Arial"/>
              <a:buChar char="•"/>
              <a:defRPr sz="1500" b="0" i="0" u="none" strike="noStrike" cap="none">
                <a:solidFill>
                  <a:schemeClr val="lt1"/>
                </a:solidFill>
                <a:latin typeface="Arial"/>
                <a:ea typeface="Arial"/>
                <a:cs typeface="Arial"/>
                <a:sym typeface="Arial"/>
              </a:defRPr>
            </a:lvl3pPr>
            <a:lvl4pPr marL="1200150" marR="0" lvl="3" indent="-12587" algn="l" rtl="0">
              <a:lnSpc>
                <a:spcPct val="90000"/>
              </a:lnSpc>
              <a:spcBef>
                <a:spcPts val="375"/>
              </a:spcBef>
              <a:spcAft>
                <a:spcPts val="0"/>
              </a:spcAft>
              <a:buClr>
                <a:schemeClr val="accent1"/>
              </a:buClr>
              <a:buSzPct val="92984"/>
              <a:buFont typeface="Arial"/>
              <a:buChar char="−"/>
              <a:defRPr sz="1350" b="0" i="0" u="none" strike="noStrike" cap="none">
                <a:solidFill>
                  <a:schemeClr val="lt1"/>
                </a:solidFill>
                <a:latin typeface="Arial"/>
                <a:ea typeface="Arial"/>
                <a:cs typeface="Arial"/>
                <a:sym typeface="Arial"/>
              </a:defRPr>
            </a:lvl4pPr>
            <a:lvl5pPr marL="1543050" marR="0" lvl="4" indent="-12587" algn="l" rtl="0">
              <a:lnSpc>
                <a:spcPct val="90000"/>
              </a:lnSpc>
              <a:spcBef>
                <a:spcPts val="375"/>
              </a:spcBef>
              <a:spcAft>
                <a:spcPts val="0"/>
              </a:spcAft>
              <a:buClr>
                <a:schemeClr val="accent1"/>
              </a:buClr>
              <a:buSzPct val="92984"/>
              <a:buFont typeface="Noto Sans Symbols"/>
              <a:buChar char="➢"/>
              <a:defRPr sz="1350" b="0" i="0" u="none" strike="noStrike" cap="none">
                <a:solidFill>
                  <a:schemeClr val="lt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12" name="Shape 112"/>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113"/>
        <p:cNvGrpSpPr/>
        <p:nvPr/>
      </p:nvGrpSpPr>
      <p:grpSpPr>
        <a:xfrm>
          <a:off x="0" y="0"/>
          <a:ext cx="0" cy="0"/>
          <a:chOff x="0" y="0"/>
          <a:chExt cx="0" cy="0"/>
        </a:xfrm>
      </p:grpSpPr>
      <p:sp>
        <p:nvSpPr>
          <p:cNvPr id="114" name="Shape 114"/>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FFFFFF"/>
              </a:solidFill>
              <a:latin typeface="Arial"/>
              <a:ea typeface="Arial"/>
              <a:cs typeface="Arial"/>
              <a:sym typeface="Arial"/>
            </a:endParaRPr>
          </a:p>
        </p:txBody>
      </p:sp>
      <p:sp>
        <p:nvSpPr>
          <p:cNvPr id="115" name="Shape 115"/>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16" name="Shape 116"/>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117" name="Shape 117"/>
          <p:cNvSpPr txBox="1">
            <a:spLocks noGrp="1"/>
          </p:cNvSpPr>
          <p:nvPr>
            <p:ph type="body" idx="1"/>
          </p:nvPr>
        </p:nvSpPr>
        <p:spPr>
          <a:xfrm>
            <a:off x="228600" y="837282"/>
            <a:ext cx="8686800" cy="3830067"/>
          </a:xfrm>
          <a:prstGeom prst="rect">
            <a:avLst/>
          </a:prstGeom>
          <a:noFill/>
          <a:ln>
            <a:noFill/>
          </a:ln>
        </p:spPr>
        <p:txBody>
          <a:bodyPr lIns="91425" tIns="91425" rIns="91425" bIns="91425" anchor="t" anchorCtr="0"/>
          <a:lstStyle>
            <a:lvl1pPr marL="171450" marR="0" lvl="0" indent="82550" algn="l" rtl="0">
              <a:lnSpc>
                <a:spcPct val="90000"/>
              </a:lnSpc>
              <a:spcBef>
                <a:spcPts val="750"/>
              </a:spcBef>
              <a:spcAft>
                <a:spcPts val="0"/>
              </a:spcAft>
              <a:buClr>
                <a:schemeClr val="accent1"/>
              </a:buClr>
              <a:buSzPct val="100000"/>
              <a:buFont typeface="Arial"/>
              <a:buChar char="•"/>
              <a:defRPr sz="2000" b="0" i="0" u="none" strike="noStrike" cap="none">
                <a:solidFill>
                  <a:schemeClr val="lt1"/>
                </a:solidFill>
                <a:latin typeface="Arial"/>
                <a:ea typeface="Arial"/>
                <a:cs typeface="Arial"/>
                <a:sym typeface="Arial"/>
              </a:defRPr>
            </a:lvl1pPr>
            <a:lvl2pPr marL="514350" marR="0" lvl="1" indent="57150" algn="l" rtl="0">
              <a:lnSpc>
                <a:spcPct val="90000"/>
              </a:lnSpc>
              <a:spcBef>
                <a:spcPts val="375"/>
              </a:spcBef>
              <a:spcAft>
                <a:spcPts val="0"/>
              </a:spcAft>
              <a:buClr>
                <a:schemeClr val="accent1"/>
              </a:buClr>
              <a:buSzPct val="100000"/>
              <a:buFont typeface="Arial"/>
              <a:buChar char="−"/>
              <a:defRPr sz="1800" b="0" i="0" u="none" strike="noStrike" cap="none">
                <a:solidFill>
                  <a:schemeClr val="lt1"/>
                </a:solidFill>
                <a:latin typeface="Arial"/>
                <a:ea typeface="Arial"/>
                <a:cs typeface="Arial"/>
                <a:sym typeface="Arial"/>
              </a:defRPr>
            </a:lvl2pPr>
            <a:lvl3pPr marL="857250" marR="0" lvl="2" indent="12700" algn="l" rtl="0">
              <a:lnSpc>
                <a:spcPct val="90000"/>
              </a:lnSpc>
              <a:spcBef>
                <a:spcPts val="375"/>
              </a:spcBef>
              <a:spcAft>
                <a:spcPts val="0"/>
              </a:spcAft>
              <a:buClr>
                <a:schemeClr val="accent1"/>
              </a:buClr>
              <a:buSzPct val="100000"/>
              <a:buFont typeface="Arial"/>
              <a:buChar char="•"/>
              <a:defRPr sz="1500" b="0" i="0" u="none" strike="noStrike" cap="none">
                <a:solidFill>
                  <a:schemeClr val="lt1"/>
                </a:solidFill>
                <a:latin typeface="Arial"/>
                <a:ea typeface="Arial"/>
                <a:cs typeface="Arial"/>
                <a:sym typeface="Arial"/>
              </a:defRPr>
            </a:lvl3pPr>
            <a:lvl4pPr marL="1200150" marR="0" lvl="3" indent="-12587" algn="l" rtl="0">
              <a:lnSpc>
                <a:spcPct val="90000"/>
              </a:lnSpc>
              <a:spcBef>
                <a:spcPts val="375"/>
              </a:spcBef>
              <a:spcAft>
                <a:spcPts val="0"/>
              </a:spcAft>
              <a:buClr>
                <a:schemeClr val="accent1"/>
              </a:buClr>
              <a:buSzPct val="92984"/>
              <a:buFont typeface="Arial"/>
              <a:buChar char="−"/>
              <a:defRPr sz="1350" b="0" i="0" u="none" strike="noStrike" cap="none">
                <a:solidFill>
                  <a:schemeClr val="lt1"/>
                </a:solidFill>
                <a:latin typeface="Arial"/>
                <a:ea typeface="Arial"/>
                <a:cs typeface="Arial"/>
                <a:sym typeface="Arial"/>
              </a:defRPr>
            </a:lvl4pPr>
            <a:lvl5pPr marL="1543050" marR="0" lvl="4" indent="-12587" algn="l" rtl="0">
              <a:lnSpc>
                <a:spcPct val="90000"/>
              </a:lnSpc>
              <a:spcBef>
                <a:spcPts val="375"/>
              </a:spcBef>
              <a:spcAft>
                <a:spcPts val="0"/>
              </a:spcAft>
              <a:buClr>
                <a:schemeClr val="accent1"/>
              </a:buClr>
              <a:buSzPct val="92984"/>
              <a:buFont typeface="Noto Sans Symbols"/>
              <a:buChar char="➢"/>
              <a:defRPr sz="1350" b="0" i="0" u="none" strike="noStrike" cap="none">
                <a:solidFill>
                  <a:schemeClr val="lt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18" name="Shape 118"/>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Title and Content - White">
    <p:spTree>
      <p:nvGrpSpPr>
        <p:cNvPr id="1" name="Shape 119"/>
        <p:cNvGrpSpPr/>
        <p:nvPr/>
      </p:nvGrpSpPr>
      <p:grpSpPr>
        <a:xfrm>
          <a:off x="0" y="0"/>
          <a:ext cx="0" cy="0"/>
          <a:chOff x="0" y="0"/>
          <a:chExt cx="0" cy="0"/>
        </a:xfrm>
      </p:grpSpPr>
      <p:pic>
        <p:nvPicPr>
          <p:cNvPr id="120" name="Shape 120"/>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121" name="Shape 121"/>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22" name="Shape 122"/>
          <p:cNvSpPr txBox="1">
            <a:spLocks noGrp="1"/>
          </p:cNvSpPr>
          <p:nvPr>
            <p:ph type="body" idx="1"/>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514350" marR="0" lvl="1" indent="5715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57250" marR="0" lvl="2" indent="127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4pPr>
            <a:lvl5pPr marL="1543050" marR="0" lvl="4"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3" name="Shape 123"/>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Docker 2017 - Confidential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5_Blank - Blue ">
    <p:spTree>
      <p:nvGrpSpPr>
        <p:cNvPr id="1" name="Shape 124"/>
        <p:cNvGrpSpPr/>
        <p:nvPr/>
      </p:nvGrpSpPr>
      <p:grpSpPr>
        <a:xfrm>
          <a:off x="0" y="0"/>
          <a:ext cx="0" cy="0"/>
          <a:chOff x="0" y="0"/>
          <a:chExt cx="0" cy="0"/>
        </a:xfrm>
      </p:grpSpPr>
      <p:sp>
        <p:nvSpPr>
          <p:cNvPr id="125" name="Shape 125"/>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FFFFFF"/>
              </a:solidFill>
              <a:latin typeface="Arial"/>
              <a:ea typeface="Arial"/>
              <a:cs typeface="Arial"/>
              <a:sym typeface="Arial"/>
            </a:endParaRPr>
          </a:p>
        </p:txBody>
      </p:sp>
      <p:sp>
        <p:nvSpPr>
          <p:cNvPr id="126" name="Shape 126"/>
          <p:cNvSpPr txBox="1">
            <a:spLocks noGrp="1"/>
          </p:cNvSpPr>
          <p:nvPr>
            <p:ph type="title"/>
          </p:nvPr>
        </p:nvSpPr>
        <p:spPr>
          <a:xfrm>
            <a:off x="228600" y="273842"/>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27" name="Shape 127"/>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128" name="Shape 128"/>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 Dark Blue">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2">
            <a:alphaModFix/>
          </a:blip>
          <a:srcRect/>
          <a:stretch/>
        </p:blipFill>
        <p:spPr>
          <a:xfrm>
            <a:off x="1352" y="0"/>
            <a:ext cx="9141290" cy="5143499"/>
          </a:xfrm>
          <a:prstGeom prst="rect">
            <a:avLst/>
          </a:prstGeom>
          <a:noFill/>
          <a:ln>
            <a:noFill/>
          </a:ln>
        </p:spPr>
      </p:pic>
      <p:sp>
        <p:nvSpPr>
          <p:cNvPr id="131" name="Shape 131"/>
          <p:cNvSpPr txBox="1">
            <a:spLocks noGrp="1"/>
          </p:cNvSpPr>
          <p:nvPr>
            <p:ph type="body" idx="1"/>
          </p:nvPr>
        </p:nvSpPr>
        <p:spPr>
          <a:xfrm>
            <a:off x="228597" y="2551113"/>
            <a:ext cx="8658225" cy="1087437"/>
          </a:xfrm>
          <a:prstGeom prst="rect">
            <a:avLst/>
          </a:prstGeom>
          <a:noFill/>
          <a:ln>
            <a:noFill/>
          </a:ln>
        </p:spPr>
        <p:txBody>
          <a:bodyPr lIns="91425" tIns="91425" rIns="91425" bIns="91425" anchor="b" anchorCtr="0"/>
          <a:lstStyle>
            <a:lvl1pPr marL="0" marR="0" lvl="0" indent="0" algn="l" rtl="0">
              <a:lnSpc>
                <a:spcPct val="90000"/>
              </a:lnSpc>
              <a:spcBef>
                <a:spcPts val="750"/>
              </a:spcBef>
              <a:spcAft>
                <a:spcPts val="0"/>
              </a:spcAft>
              <a:buClr>
                <a:schemeClr val="lt1"/>
              </a:buClr>
              <a:buFont typeface="Arial"/>
              <a:buNone/>
              <a:defRPr sz="3600" b="0" i="0" u="none" strike="noStrike" cap="none">
                <a:solidFill>
                  <a:schemeClr val="lt1"/>
                </a:solidFill>
                <a:latin typeface="Arial"/>
                <a:ea typeface="Arial"/>
                <a:cs typeface="Arial"/>
                <a:sym typeface="Arial"/>
              </a:defRPr>
            </a:lvl1pPr>
            <a:lvl2pPr marL="342900" marR="0" lvl="1" indent="0" algn="l" rtl="0">
              <a:lnSpc>
                <a:spcPct val="90000"/>
              </a:lnSpc>
              <a:spcBef>
                <a:spcPts val="375"/>
              </a:spcBef>
              <a:spcAft>
                <a:spcPts val="0"/>
              </a:spcAft>
              <a:buClr>
                <a:schemeClr val="lt1"/>
              </a:buClr>
              <a:buFont typeface="Arial"/>
              <a:buNone/>
              <a:defRPr sz="1800" b="0" i="0" u="none" strike="noStrike" cap="none">
                <a:solidFill>
                  <a:schemeClr val="lt1"/>
                </a:solidFill>
                <a:latin typeface="Arial"/>
                <a:ea typeface="Arial"/>
                <a:cs typeface="Arial"/>
                <a:sym typeface="Arial"/>
              </a:defRPr>
            </a:lvl2pPr>
            <a:lvl3pPr marL="685800" marR="0" lvl="2" indent="0" algn="l" rtl="0">
              <a:lnSpc>
                <a:spcPct val="90000"/>
              </a:lnSpc>
              <a:spcBef>
                <a:spcPts val="375"/>
              </a:spcBef>
              <a:spcAft>
                <a:spcPts val="0"/>
              </a:spcAft>
              <a:buClr>
                <a:schemeClr val="lt1"/>
              </a:buClr>
              <a:buFont typeface="Arial"/>
              <a:buNone/>
              <a:defRPr sz="1500" b="0" i="0" u="none" strike="noStrike" cap="none">
                <a:solidFill>
                  <a:schemeClr val="lt1"/>
                </a:solidFill>
                <a:latin typeface="Arial"/>
                <a:ea typeface="Arial"/>
                <a:cs typeface="Arial"/>
                <a:sym typeface="Arial"/>
              </a:defRPr>
            </a:lvl3pPr>
            <a:lvl4pPr marL="1028700" marR="0" lvl="3" indent="0" algn="l" rtl="0">
              <a:lnSpc>
                <a:spcPct val="90000"/>
              </a:lnSpc>
              <a:spcBef>
                <a:spcPts val="375"/>
              </a:spcBef>
              <a:spcAft>
                <a:spcPts val="0"/>
              </a:spcAft>
              <a:buClr>
                <a:schemeClr val="lt1"/>
              </a:buClr>
              <a:buFont typeface="Arial"/>
              <a:buNone/>
              <a:defRPr sz="1350" b="0" i="0" u="none" strike="noStrike" cap="none">
                <a:solidFill>
                  <a:schemeClr val="lt1"/>
                </a:solidFill>
                <a:latin typeface="Arial"/>
                <a:ea typeface="Arial"/>
                <a:cs typeface="Arial"/>
                <a:sym typeface="Arial"/>
              </a:defRPr>
            </a:lvl4pPr>
            <a:lvl5pPr marL="1371600" marR="0" lvl="4" indent="0" algn="l" rtl="0">
              <a:lnSpc>
                <a:spcPct val="90000"/>
              </a:lnSpc>
              <a:spcBef>
                <a:spcPts val="375"/>
              </a:spcBef>
              <a:spcAft>
                <a:spcPts val="0"/>
              </a:spcAft>
              <a:buClr>
                <a:schemeClr val="lt1"/>
              </a:buClr>
              <a:buFont typeface="Arial"/>
              <a:buNone/>
              <a:defRPr sz="1350" b="0" i="0" u="none" strike="noStrike" cap="none">
                <a:solidFill>
                  <a:schemeClr val="lt1"/>
                </a:solidFill>
                <a:latin typeface="Arial"/>
                <a:ea typeface="Arial"/>
                <a:cs typeface="Arial"/>
                <a:sym typeface="Arial"/>
              </a:defRPr>
            </a:lvl5pPr>
            <a:lvl6pPr marL="1885950" marR="0" lvl="5"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6pPr>
            <a:lvl7pPr marL="2228850" marR="0" lvl="6"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7pPr>
            <a:lvl8pPr marL="2571750" marR="0" lvl="7"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8pPr>
            <a:lvl9pPr marL="2914650" marR="0" lvl="8" indent="-12587" algn="l" rtl="0">
              <a:lnSpc>
                <a:spcPct val="90000"/>
              </a:lnSpc>
              <a:spcBef>
                <a:spcPts val="375"/>
              </a:spcBef>
              <a:spcAft>
                <a:spcPts val="0"/>
              </a:spcAft>
              <a:buClr>
                <a:schemeClr val="dk1"/>
              </a:buClr>
              <a:buSzPct val="92984"/>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132" name="Shape 132"/>
          <p:cNvPicPr preferRelativeResize="0"/>
          <p:nvPr/>
        </p:nvPicPr>
        <p:blipFill rotWithShape="1">
          <a:blip r:embed="rId3">
            <a:alphaModFix/>
          </a:blip>
          <a:srcRect/>
          <a:stretch/>
        </p:blipFill>
        <p:spPr>
          <a:xfrm>
            <a:off x="8084614" y="4819471"/>
            <a:ext cx="779985" cy="171907"/>
          </a:xfrm>
          <a:prstGeom prst="rect">
            <a:avLst/>
          </a:prstGeom>
          <a:noFill/>
          <a:ln>
            <a:noFill/>
          </a:ln>
        </p:spPr>
      </p:pic>
      <p:grpSp>
        <p:nvGrpSpPr>
          <p:cNvPr id="133" name="Shape 133"/>
          <p:cNvGrpSpPr/>
          <p:nvPr/>
        </p:nvGrpSpPr>
        <p:grpSpPr>
          <a:xfrm>
            <a:off x="5443" y="0"/>
            <a:ext cx="9133114" cy="5143499"/>
            <a:chOff x="0" y="-20352"/>
            <a:chExt cx="9133114" cy="5143499"/>
          </a:xfrm>
        </p:grpSpPr>
        <p:cxnSp>
          <p:nvCxnSpPr>
            <p:cNvPr id="134" name="Shape 134"/>
            <p:cNvCxnSpPr/>
            <p:nvPr/>
          </p:nvCxnSpPr>
          <p:spPr>
            <a:xfrm>
              <a:off x="8448135"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35" name="Shape 135"/>
            <p:cNvCxnSpPr/>
            <p:nvPr/>
          </p:nvCxnSpPr>
          <p:spPr>
            <a:xfrm>
              <a:off x="867646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36" name="Shape 136"/>
            <p:cNvCxnSpPr/>
            <p:nvPr/>
          </p:nvCxnSpPr>
          <p:spPr>
            <a:xfrm>
              <a:off x="8904792"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37" name="Shape 137"/>
            <p:cNvCxnSpPr/>
            <p:nvPr/>
          </p:nvCxnSpPr>
          <p:spPr>
            <a:xfrm>
              <a:off x="7991478"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38" name="Shape 138"/>
            <p:cNvCxnSpPr/>
            <p:nvPr/>
          </p:nvCxnSpPr>
          <p:spPr>
            <a:xfrm>
              <a:off x="8219807"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39" name="Shape 139"/>
            <p:cNvCxnSpPr/>
            <p:nvPr/>
          </p:nvCxnSpPr>
          <p:spPr>
            <a:xfrm>
              <a:off x="7763152"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0" name="Shape 140"/>
            <p:cNvCxnSpPr/>
            <p:nvPr/>
          </p:nvCxnSpPr>
          <p:spPr>
            <a:xfrm>
              <a:off x="7078167"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1" name="Shape 141"/>
            <p:cNvCxnSpPr/>
            <p:nvPr/>
          </p:nvCxnSpPr>
          <p:spPr>
            <a:xfrm>
              <a:off x="7306496"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2" name="Shape 142"/>
            <p:cNvCxnSpPr/>
            <p:nvPr/>
          </p:nvCxnSpPr>
          <p:spPr>
            <a:xfrm>
              <a:off x="753482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3" name="Shape 143"/>
            <p:cNvCxnSpPr/>
            <p:nvPr/>
          </p:nvCxnSpPr>
          <p:spPr>
            <a:xfrm>
              <a:off x="662151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4" name="Shape 144"/>
            <p:cNvCxnSpPr/>
            <p:nvPr/>
          </p:nvCxnSpPr>
          <p:spPr>
            <a:xfrm>
              <a:off x="6849839"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5" name="Shape 145"/>
            <p:cNvCxnSpPr/>
            <p:nvPr/>
          </p:nvCxnSpPr>
          <p:spPr>
            <a:xfrm>
              <a:off x="6393182"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6" name="Shape 146"/>
            <p:cNvCxnSpPr/>
            <p:nvPr/>
          </p:nvCxnSpPr>
          <p:spPr>
            <a:xfrm>
              <a:off x="570820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7" name="Shape 147"/>
            <p:cNvCxnSpPr/>
            <p:nvPr/>
          </p:nvCxnSpPr>
          <p:spPr>
            <a:xfrm>
              <a:off x="5936528"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8" name="Shape 148"/>
            <p:cNvCxnSpPr/>
            <p:nvPr/>
          </p:nvCxnSpPr>
          <p:spPr>
            <a:xfrm>
              <a:off x="6164855"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49" name="Shape 149"/>
            <p:cNvCxnSpPr/>
            <p:nvPr/>
          </p:nvCxnSpPr>
          <p:spPr>
            <a:xfrm>
              <a:off x="525154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0" name="Shape 150"/>
            <p:cNvCxnSpPr/>
            <p:nvPr/>
          </p:nvCxnSpPr>
          <p:spPr>
            <a:xfrm>
              <a:off x="5479871"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1" name="Shape 151"/>
            <p:cNvCxnSpPr/>
            <p:nvPr/>
          </p:nvCxnSpPr>
          <p:spPr>
            <a:xfrm>
              <a:off x="5023216"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2" name="Shape 152"/>
            <p:cNvCxnSpPr/>
            <p:nvPr/>
          </p:nvCxnSpPr>
          <p:spPr>
            <a:xfrm>
              <a:off x="4794887"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3" name="Shape 153"/>
            <p:cNvCxnSpPr/>
            <p:nvPr/>
          </p:nvCxnSpPr>
          <p:spPr>
            <a:xfrm>
              <a:off x="456656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4" name="Shape 154"/>
            <p:cNvCxnSpPr/>
            <p:nvPr/>
          </p:nvCxnSpPr>
          <p:spPr>
            <a:xfrm>
              <a:off x="3881576"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5" name="Shape 155"/>
            <p:cNvCxnSpPr/>
            <p:nvPr/>
          </p:nvCxnSpPr>
          <p:spPr>
            <a:xfrm>
              <a:off x="4109903"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6" name="Shape 156"/>
            <p:cNvCxnSpPr/>
            <p:nvPr/>
          </p:nvCxnSpPr>
          <p:spPr>
            <a:xfrm>
              <a:off x="4338232"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7" name="Shape 157"/>
            <p:cNvCxnSpPr/>
            <p:nvPr/>
          </p:nvCxnSpPr>
          <p:spPr>
            <a:xfrm>
              <a:off x="3424919"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8" name="Shape 158"/>
            <p:cNvCxnSpPr/>
            <p:nvPr/>
          </p:nvCxnSpPr>
          <p:spPr>
            <a:xfrm>
              <a:off x="3653248"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59" name="Shape 159"/>
            <p:cNvCxnSpPr/>
            <p:nvPr/>
          </p:nvCxnSpPr>
          <p:spPr>
            <a:xfrm>
              <a:off x="3196591"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0" name="Shape 160"/>
            <p:cNvCxnSpPr/>
            <p:nvPr/>
          </p:nvCxnSpPr>
          <p:spPr>
            <a:xfrm>
              <a:off x="2511608"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1" name="Shape 161"/>
            <p:cNvCxnSpPr/>
            <p:nvPr/>
          </p:nvCxnSpPr>
          <p:spPr>
            <a:xfrm>
              <a:off x="273993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2" name="Shape 162"/>
            <p:cNvCxnSpPr/>
            <p:nvPr/>
          </p:nvCxnSpPr>
          <p:spPr>
            <a:xfrm>
              <a:off x="296826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3" name="Shape 163"/>
            <p:cNvCxnSpPr/>
            <p:nvPr/>
          </p:nvCxnSpPr>
          <p:spPr>
            <a:xfrm>
              <a:off x="205495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4" name="Shape 164"/>
            <p:cNvCxnSpPr/>
            <p:nvPr/>
          </p:nvCxnSpPr>
          <p:spPr>
            <a:xfrm>
              <a:off x="228328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5" name="Shape 165"/>
            <p:cNvCxnSpPr/>
            <p:nvPr/>
          </p:nvCxnSpPr>
          <p:spPr>
            <a:xfrm>
              <a:off x="182662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6" name="Shape 166"/>
            <p:cNvCxnSpPr/>
            <p:nvPr/>
          </p:nvCxnSpPr>
          <p:spPr>
            <a:xfrm>
              <a:off x="1598295"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7" name="Shape 167"/>
            <p:cNvCxnSpPr/>
            <p:nvPr/>
          </p:nvCxnSpPr>
          <p:spPr>
            <a:xfrm>
              <a:off x="1369966"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8" name="Shape 168"/>
            <p:cNvCxnSpPr/>
            <p:nvPr/>
          </p:nvCxnSpPr>
          <p:spPr>
            <a:xfrm>
              <a:off x="684983"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69" name="Shape 169"/>
            <p:cNvCxnSpPr/>
            <p:nvPr/>
          </p:nvCxnSpPr>
          <p:spPr>
            <a:xfrm>
              <a:off x="913312"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0" name="Shape 170"/>
            <p:cNvCxnSpPr/>
            <p:nvPr/>
          </p:nvCxnSpPr>
          <p:spPr>
            <a:xfrm>
              <a:off x="114164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1" name="Shape 171"/>
            <p:cNvCxnSpPr/>
            <p:nvPr/>
          </p:nvCxnSpPr>
          <p:spPr>
            <a:xfrm>
              <a:off x="228328"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2" name="Shape 172"/>
            <p:cNvCxnSpPr/>
            <p:nvPr/>
          </p:nvCxnSpPr>
          <p:spPr>
            <a:xfrm>
              <a:off x="456656"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3" name="Shape 173"/>
            <p:cNvCxnSpPr/>
            <p:nvPr/>
          </p:nvCxnSpPr>
          <p:spPr>
            <a:xfrm>
              <a:off x="0"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4" name="Shape 174"/>
            <p:cNvCxnSpPr/>
            <p:nvPr/>
          </p:nvCxnSpPr>
          <p:spPr>
            <a:xfrm>
              <a:off x="9133114" y="-20352"/>
              <a:ext cx="0" cy="5143499"/>
            </a:xfrm>
            <a:prstGeom prst="straightConnector1">
              <a:avLst/>
            </a:prstGeom>
            <a:noFill/>
            <a:ln w="9525" cap="flat" cmpd="sng">
              <a:solidFill>
                <a:schemeClr val="lt1">
                  <a:alpha val="9411"/>
                </a:schemeClr>
              </a:solidFill>
              <a:prstDash val="solid"/>
              <a:miter/>
              <a:headEnd type="none" w="med" len="med"/>
              <a:tailEnd type="none" w="med" len="med"/>
            </a:ln>
          </p:spPr>
        </p:cxnSp>
      </p:grpSp>
      <p:grpSp>
        <p:nvGrpSpPr>
          <p:cNvPr id="175" name="Shape 175"/>
          <p:cNvGrpSpPr/>
          <p:nvPr/>
        </p:nvGrpSpPr>
        <p:grpSpPr>
          <a:xfrm>
            <a:off x="4571998" y="-4511859"/>
            <a:ext cx="0" cy="14167215"/>
            <a:chOff x="4571998" y="-4572000"/>
            <a:chExt cx="0" cy="14167215"/>
          </a:xfrm>
        </p:grpSpPr>
        <p:cxnSp>
          <p:nvCxnSpPr>
            <p:cNvPr id="176" name="Shape 176"/>
            <p:cNvCxnSpPr/>
            <p:nvPr/>
          </p:nvCxnSpPr>
          <p:spPr>
            <a:xfrm>
              <a:off x="4571998" y="451214"/>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7" name="Shape 177"/>
            <p:cNvCxnSpPr/>
            <p:nvPr/>
          </p:nvCxnSpPr>
          <p:spPr>
            <a:xfrm>
              <a:off x="4571998" y="222887"/>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8" name="Shape 178"/>
            <p:cNvCxnSpPr/>
            <p:nvPr/>
          </p:nvCxnSpPr>
          <p:spPr>
            <a:xfrm>
              <a:off x="4571998" y="-5438"/>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79" name="Shape 179"/>
            <p:cNvCxnSpPr/>
            <p:nvPr/>
          </p:nvCxnSpPr>
          <p:spPr>
            <a:xfrm>
              <a:off x="4571998" y="-690422"/>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0" name="Shape 180"/>
            <p:cNvCxnSpPr/>
            <p:nvPr/>
          </p:nvCxnSpPr>
          <p:spPr>
            <a:xfrm>
              <a:off x="4571998" y="-462095"/>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1" name="Shape 181"/>
            <p:cNvCxnSpPr/>
            <p:nvPr/>
          </p:nvCxnSpPr>
          <p:spPr>
            <a:xfrm>
              <a:off x="4571998" y="-233767"/>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2" name="Shape 182"/>
            <p:cNvCxnSpPr/>
            <p:nvPr/>
          </p:nvCxnSpPr>
          <p:spPr>
            <a:xfrm>
              <a:off x="4571998" y="-1147079"/>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3" name="Shape 183"/>
            <p:cNvCxnSpPr/>
            <p:nvPr/>
          </p:nvCxnSpPr>
          <p:spPr>
            <a:xfrm>
              <a:off x="4571998" y="-918751"/>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4" name="Shape 184"/>
            <p:cNvCxnSpPr/>
            <p:nvPr/>
          </p:nvCxnSpPr>
          <p:spPr>
            <a:xfrm>
              <a:off x="4571998" y="-1375408"/>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5" name="Shape 185"/>
            <p:cNvCxnSpPr/>
            <p:nvPr/>
          </p:nvCxnSpPr>
          <p:spPr>
            <a:xfrm>
              <a:off x="4571998" y="-2060391"/>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6" name="Shape 186"/>
            <p:cNvCxnSpPr/>
            <p:nvPr/>
          </p:nvCxnSpPr>
          <p:spPr>
            <a:xfrm>
              <a:off x="4571998" y="-1832064"/>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7" name="Shape 187"/>
            <p:cNvCxnSpPr/>
            <p:nvPr/>
          </p:nvCxnSpPr>
          <p:spPr>
            <a:xfrm>
              <a:off x="4571998" y="-1603736"/>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8" name="Shape 188"/>
            <p:cNvCxnSpPr/>
            <p:nvPr/>
          </p:nvCxnSpPr>
          <p:spPr>
            <a:xfrm>
              <a:off x="4571998" y="-2517048"/>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89" name="Shape 189"/>
            <p:cNvCxnSpPr/>
            <p:nvPr/>
          </p:nvCxnSpPr>
          <p:spPr>
            <a:xfrm>
              <a:off x="4571998" y="-2288719"/>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0" name="Shape 190"/>
            <p:cNvCxnSpPr/>
            <p:nvPr/>
          </p:nvCxnSpPr>
          <p:spPr>
            <a:xfrm>
              <a:off x="4571998" y="-2745375"/>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1" name="Shape 191"/>
            <p:cNvCxnSpPr/>
            <p:nvPr/>
          </p:nvCxnSpPr>
          <p:spPr>
            <a:xfrm>
              <a:off x="4571998" y="-2973703"/>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2" name="Shape 192"/>
            <p:cNvCxnSpPr/>
            <p:nvPr/>
          </p:nvCxnSpPr>
          <p:spPr>
            <a:xfrm>
              <a:off x="4571998" y="-3202032"/>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3" name="Shape 193"/>
            <p:cNvCxnSpPr/>
            <p:nvPr/>
          </p:nvCxnSpPr>
          <p:spPr>
            <a:xfrm>
              <a:off x="4571998" y="-3887016"/>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4" name="Shape 194"/>
            <p:cNvCxnSpPr/>
            <p:nvPr/>
          </p:nvCxnSpPr>
          <p:spPr>
            <a:xfrm>
              <a:off x="4571998" y="-3658687"/>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5" name="Shape 195"/>
            <p:cNvCxnSpPr/>
            <p:nvPr/>
          </p:nvCxnSpPr>
          <p:spPr>
            <a:xfrm>
              <a:off x="4571998" y="-3430360"/>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6" name="Shape 196"/>
            <p:cNvCxnSpPr/>
            <p:nvPr/>
          </p:nvCxnSpPr>
          <p:spPr>
            <a:xfrm>
              <a:off x="4571998" y="-4343671"/>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7" name="Shape 197"/>
            <p:cNvCxnSpPr/>
            <p:nvPr/>
          </p:nvCxnSpPr>
          <p:spPr>
            <a:xfrm>
              <a:off x="4571998" y="-4115344"/>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cxnSp>
          <p:nvCxnSpPr>
            <p:cNvPr id="198" name="Shape 198"/>
            <p:cNvCxnSpPr/>
            <p:nvPr/>
          </p:nvCxnSpPr>
          <p:spPr>
            <a:xfrm>
              <a:off x="4571998" y="-4572000"/>
              <a:ext cx="0" cy="9144000"/>
            </a:xfrm>
            <a:prstGeom prst="straightConnector1">
              <a:avLst/>
            </a:prstGeom>
            <a:noFill/>
            <a:ln w="9525" cap="flat" cmpd="sng">
              <a:solidFill>
                <a:schemeClr val="lt1">
                  <a:alpha val="9411"/>
                </a:schemeClr>
              </a:solidFill>
              <a:prstDash val="solid"/>
              <a:miter/>
              <a:headEnd type="none" w="med" len="med"/>
              <a:tailEnd type="none" w="med" len="med"/>
            </a:ln>
          </p:spPr>
        </p:cxnSp>
      </p:grpSp>
      <p:sp>
        <p:nvSpPr>
          <p:cNvPr id="199" name="Shape 199"/>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Closing - Light">
    <p:spTree>
      <p:nvGrpSpPr>
        <p:cNvPr id="1" name="Shape 200"/>
        <p:cNvGrpSpPr/>
        <p:nvPr/>
      </p:nvGrpSpPr>
      <p:grpSpPr>
        <a:xfrm>
          <a:off x="0" y="0"/>
          <a:ext cx="0" cy="0"/>
          <a:chOff x="0" y="0"/>
          <a:chExt cx="0" cy="0"/>
        </a:xfrm>
      </p:grpSpPr>
      <p:pic>
        <p:nvPicPr>
          <p:cNvPr id="201" name="Shape 201"/>
          <p:cNvPicPr preferRelativeResize="0"/>
          <p:nvPr/>
        </p:nvPicPr>
        <p:blipFill rotWithShape="1">
          <a:blip r:embed="rId2">
            <a:alphaModFix/>
          </a:blip>
          <a:srcRect/>
          <a:stretch/>
        </p:blipFill>
        <p:spPr>
          <a:xfrm>
            <a:off x="1352" y="0"/>
            <a:ext cx="9141290" cy="5143499"/>
          </a:xfrm>
          <a:prstGeom prst="rect">
            <a:avLst/>
          </a:prstGeom>
          <a:noFill/>
          <a:ln>
            <a:noFill/>
          </a:ln>
        </p:spPr>
      </p:pic>
      <p:pic>
        <p:nvPicPr>
          <p:cNvPr id="202" name="Shape 202"/>
          <p:cNvPicPr preferRelativeResize="0"/>
          <p:nvPr/>
        </p:nvPicPr>
        <p:blipFill rotWithShape="1">
          <a:blip r:embed="rId3">
            <a:alphaModFix/>
          </a:blip>
          <a:srcRect l="1528" t="1342" b="2666"/>
          <a:stretch/>
        </p:blipFill>
        <p:spPr>
          <a:xfrm>
            <a:off x="0" y="0"/>
            <a:ext cx="4175999" cy="5143499"/>
          </a:xfrm>
          <a:prstGeom prst="rect">
            <a:avLst/>
          </a:prstGeom>
          <a:noFill/>
          <a:ln>
            <a:noFill/>
          </a:ln>
        </p:spPr>
      </p:pic>
      <p:pic>
        <p:nvPicPr>
          <p:cNvPr id="203" name="Shape 203"/>
          <p:cNvPicPr preferRelativeResize="0"/>
          <p:nvPr/>
        </p:nvPicPr>
        <p:blipFill rotWithShape="1">
          <a:blip r:embed="rId4">
            <a:alphaModFix/>
          </a:blip>
          <a:srcRect/>
          <a:stretch/>
        </p:blipFill>
        <p:spPr>
          <a:xfrm>
            <a:off x="3100615" y="1155091"/>
            <a:ext cx="2942770" cy="2468730"/>
          </a:xfrm>
          <a:prstGeom prst="rect">
            <a:avLst/>
          </a:prstGeom>
          <a:noFill/>
          <a:ln>
            <a:noFill/>
          </a:ln>
        </p:spPr>
      </p:pic>
      <p:sp>
        <p:nvSpPr>
          <p:cNvPr id="204" name="Shape 204"/>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a:solidFill>
                  <a:schemeClr val="lt1"/>
                </a:solidFill>
                <a:latin typeface="Arial"/>
                <a:ea typeface="Arial"/>
                <a:cs typeface="Arial"/>
                <a:sym typeface="Arial"/>
              </a:rPr>
              <a:t>Docker 2017 -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6_Title &amp; Content - No Subtitle">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8" name="Shape 208"/>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Quote Slide">
    <p:bg>
      <p:bgPr>
        <a:solidFill>
          <a:schemeClr val="lt1"/>
        </a:solidFill>
        <a:effectLst/>
      </p:bgPr>
    </p:bg>
    <p:spTree>
      <p:nvGrpSpPr>
        <p:cNvPr id="1" name="Shape 212"/>
        <p:cNvGrpSpPr/>
        <p:nvPr/>
      </p:nvGrpSpPr>
      <p:grpSpPr>
        <a:xfrm>
          <a:off x="0" y="0"/>
          <a:ext cx="0" cy="0"/>
          <a:chOff x="0" y="0"/>
          <a:chExt cx="0" cy="0"/>
        </a:xfrm>
      </p:grpSpPr>
      <p:pic>
        <p:nvPicPr>
          <p:cNvPr id="213" name="Shape 213" descr="quote-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3_Title &amp; Content - No Subtitle">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9" name="Shape 219"/>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mp; Content - No Subtitle">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281708"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Speaker Name">
    <p:bg>
      <p:bgPr>
        <a:solidFill>
          <a:schemeClr val="lt1"/>
        </a:solidFill>
        <a:effectLst/>
      </p:bgPr>
    </p:bg>
    <p:spTree>
      <p:nvGrpSpPr>
        <p:cNvPr id="1" name="Shape 222"/>
        <p:cNvGrpSpPr/>
        <p:nvPr/>
      </p:nvGrpSpPr>
      <p:grpSpPr>
        <a:xfrm>
          <a:off x="0" y="0"/>
          <a:ext cx="0" cy="0"/>
          <a:chOff x="0" y="0"/>
          <a:chExt cx="0" cy="0"/>
        </a:xfrm>
      </p:grpSpPr>
      <p:pic>
        <p:nvPicPr>
          <p:cNvPr id="223" name="Shape 223" descr="session-01.pn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224" name="Shape 224"/>
          <p:cNvSpPr>
            <a:spLocks noGrp="1"/>
          </p:cNvSpPr>
          <p:nvPr>
            <p:ph type="pic" idx="2"/>
          </p:nvPr>
        </p:nvSpPr>
        <p:spPr>
          <a:xfrm>
            <a:off x="588212" y="1697790"/>
            <a:ext cx="2713787" cy="2459788"/>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7_Custom Layout">
    <p:spTree>
      <p:nvGrpSpPr>
        <p:cNvPr id="1" name="Shape 225"/>
        <p:cNvGrpSpPr/>
        <p:nvPr/>
      </p:nvGrpSpPr>
      <p:grpSpPr>
        <a:xfrm>
          <a:off x="0" y="0"/>
          <a:ext cx="0" cy="0"/>
          <a:chOff x="0" y="0"/>
          <a:chExt cx="0" cy="0"/>
        </a:xfrm>
      </p:grpSpPr>
      <p:pic>
        <p:nvPicPr>
          <p:cNvPr id="226" name="Shape 226"/>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227" name="Shape 227"/>
          <p:cNvSpPr>
            <a:spLocks noGrp="1"/>
          </p:cNvSpPr>
          <p:nvPr>
            <p:ph type="pic" idx="2"/>
          </p:nvPr>
        </p:nvSpPr>
        <p:spPr>
          <a:xfrm>
            <a:off x="721895" y="574843"/>
            <a:ext cx="1818104" cy="157747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28" name="Shape 228"/>
          <p:cNvSpPr>
            <a:spLocks noGrp="1"/>
          </p:cNvSpPr>
          <p:nvPr>
            <p:ph type="pic" idx="3"/>
          </p:nvPr>
        </p:nvSpPr>
        <p:spPr>
          <a:xfrm>
            <a:off x="4237789" y="574843"/>
            <a:ext cx="1818104" cy="157747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8_Custom Layout">
    <p:bg>
      <p:bgPr>
        <a:solidFill>
          <a:schemeClr val="lt1"/>
        </a:solidFill>
        <a:effectLst/>
      </p:bgPr>
    </p:bg>
    <p:spTree>
      <p:nvGrpSpPr>
        <p:cNvPr id="1" name="Shape 229"/>
        <p:cNvGrpSpPr/>
        <p:nvPr/>
      </p:nvGrpSpPr>
      <p:grpSpPr>
        <a:xfrm>
          <a:off x="0" y="0"/>
          <a:ext cx="0" cy="0"/>
          <a:chOff x="0" y="0"/>
          <a:chExt cx="0" cy="0"/>
        </a:xfrm>
      </p:grpSpPr>
      <p:pic>
        <p:nvPicPr>
          <p:cNvPr id="230" name="Shape 230" descr="session3-01.pn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231" name="Shape 231"/>
          <p:cNvSpPr>
            <a:spLocks noGrp="1"/>
          </p:cNvSpPr>
          <p:nvPr>
            <p:ph type="pic" idx="2"/>
          </p:nvPr>
        </p:nvSpPr>
        <p:spPr>
          <a:xfrm>
            <a:off x="588212" y="1697790"/>
            <a:ext cx="2713787" cy="2459788"/>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_Agenda">
    <p:bg>
      <p:bgPr>
        <a:solidFill>
          <a:schemeClr val="lt1"/>
        </a:solidFill>
        <a:effectLst/>
      </p:bgPr>
    </p:bg>
    <p:spTree>
      <p:nvGrpSpPr>
        <p:cNvPr id="1" name="Shape 232"/>
        <p:cNvGrpSpPr/>
        <p:nvPr/>
      </p:nvGrpSpPr>
      <p:grpSpPr>
        <a:xfrm>
          <a:off x="0" y="0"/>
          <a:ext cx="0" cy="0"/>
          <a:chOff x="0" y="0"/>
          <a:chExt cx="0" cy="0"/>
        </a:xfrm>
      </p:grpSpPr>
      <p:pic>
        <p:nvPicPr>
          <p:cNvPr id="233" name="Shape 233" descr="agenda-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9_Custom Layout">
    <p:spTree>
      <p:nvGrpSpPr>
        <p:cNvPr id="1" name="Shape 234"/>
        <p:cNvGrpSpPr/>
        <p:nvPr/>
      </p:nvGrpSpPr>
      <p:grpSpPr>
        <a:xfrm>
          <a:off x="0" y="0"/>
          <a:ext cx="0" cy="0"/>
          <a:chOff x="0" y="0"/>
          <a:chExt cx="0" cy="0"/>
        </a:xfrm>
      </p:grpSpPr>
      <p:pic>
        <p:nvPicPr>
          <p:cNvPr id="235" name="Shape 235" descr="agenda2-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0_Custom Layout">
    <p:spTree>
      <p:nvGrpSpPr>
        <p:cNvPr id="1" name="Shape 236"/>
        <p:cNvGrpSpPr/>
        <p:nvPr/>
      </p:nvGrpSpPr>
      <p:grpSpPr>
        <a:xfrm>
          <a:off x="0" y="0"/>
          <a:ext cx="0" cy="0"/>
          <a:chOff x="0" y="0"/>
          <a:chExt cx="0" cy="0"/>
        </a:xfrm>
      </p:grpSpPr>
      <p:pic>
        <p:nvPicPr>
          <p:cNvPr id="237" name="Shape 237" descr="title slide-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1_Custom Layout">
    <p:spTree>
      <p:nvGrpSpPr>
        <p:cNvPr id="1" name="Shape 238"/>
        <p:cNvGrpSpPr/>
        <p:nvPr/>
      </p:nvGrpSpPr>
      <p:grpSpPr>
        <a:xfrm>
          <a:off x="0" y="0"/>
          <a:ext cx="0" cy="0"/>
          <a:chOff x="0" y="0"/>
          <a:chExt cx="0" cy="0"/>
        </a:xfrm>
      </p:grpSpPr>
      <p:pic>
        <p:nvPicPr>
          <p:cNvPr id="239" name="Shape 239" descr="title slide2-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240"/>
        <p:cNvGrpSpPr/>
        <p:nvPr/>
      </p:nvGrpSpPr>
      <p:grpSpPr>
        <a:xfrm>
          <a:off x="0" y="0"/>
          <a:ext cx="0" cy="0"/>
          <a:chOff x="0" y="0"/>
          <a:chExt cx="0" cy="0"/>
        </a:xfrm>
      </p:grpSpPr>
      <p:pic>
        <p:nvPicPr>
          <p:cNvPr id="241" name="Shape 241" descr="body-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42"/>
        <p:cNvGrpSpPr/>
        <p:nvPr/>
      </p:nvGrpSpPr>
      <p:grpSpPr>
        <a:xfrm>
          <a:off x="0" y="0"/>
          <a:ext cx="0" cy="0"/>
          <a:chOff x="0" y="0"/>
          <a:chExt cx="0" cy="0"/>
        </a:xfrm>
      </p:grpSpPr>
      <p:pic>
        <p:nvPicPr>
          <p:cNvPr id="243" name="Shape 243"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amp; Content">
    <p:spTree>
      <p:nvGrpSpPr>
        <p:cNvPr id="1" name="Shape 244"/>
        <p:cNvGrpSpPr/>
        <p:nvPr/>
      </p:nvGrpSpPr>
      <p:grpSpPr>
        <a:xfrm>
          <a:off x="0" y="0"/>
          <a:ext cx="0" cy="0"/>
          <a:chOff x="0" y="0"/>
          <a:chExt cx="0" cy="0"/>
        </a:xfrm>
      </p:grpSpPr>
      <p:pic>
        <p:nvPicPr>
          <p:cNvPr id="245" name="Shape 245"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246" name="Shape 246"/>
          <p:cNvSpPr txBox="1">
            <a:spLocks noGrp="1"/>
          </p:cNvSpPr>
          <p:nvPr>
            <p:ph type="body" idx="1"/>
          </p:nvPr>
        </p:nvSpPr>
        <p:spPr>
          <a:xfrm>
            <a:off x="281708"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7" name="Shape 247"/>
          <p:cNvSpPr txBox="1">
            <a:spLocks noGrp="1"/>
          </p:cNvSpPr>
          <p:nvPr>
            <p:ph type="body" idx="2"/>
          </p:nvPr>
        </p:nvSpPr>
        <p:spPr>
          <a:xfrm>
            <a:off x="281708" y="822641"/>
            <a:ext cx="6852868" cy="36933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rgbClr val="394D54"/>
              </a:buClr>
              <a:buFont typeface="Arial"/>
              <a:buNone/>
              <a:defRPr sz="1800" b="1" i="0" u="none" strike="noStrike" cap="none">
                <a:solidFill>
                  <a:srgbClr val="394D54"/>
                </a:solidFill>
                <a:latin typeface="Comfortaa"/>
                <a:ea typeface="Comfortaa"/>
                <a:cs typeface="Comfortaa"/>
                <a:sym typeface="Comfortaa"/>
              </a:defRPr>
            </a:lvl1pPr>
            <a:lvl2pPr marL="685800" marR="0" lvl="1"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2pPr>
            <a:lvl3pPr marL="1143000" marR="0" lvl="2"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3pPr>
            <a:lvl4pPr marL="1600200" marR="0" lvl="3"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4pPr>
            <a:lvl5pPr marL="2057400" marR="0" lvl="4"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8" name="Shape 248"/>
          <p:cNvSpPr txBox="1">
            <a:spLocks noGrp="1"/>
          </p:cNvSpPr>
          <p:nvPr>
            <p:ph type="body" idx="3"/>
          </p:nvPr>
        </p:nvSpPr>
        <p:spPr>
          <a:xfrm>
            <a:off x="281708" y="1695450"/>
            <a:ext cx="6753576" cy="1631214"/>
          </a:xfrm>
          <a:prstGeom prst="rect">
            <a:avLst/>
          </a:prstGeom>
          <a:noFill/>
          <a:ln>
            <a:noFill/>
          </a:ln>
        </p:spPr>
        <p:txBody>
          <a:bodyPr lIns="91425" tIns="91425" rIns="91425" bIns="91425" anchor="t" anchorCtr="0"/>
          <a:lstStyle>
            <a:lvl1pPr marL="284163" marR="0" lvl="0" indent="-55563"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50" marR="0" lvl="1" indent="-317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63" marR="0" lvl="2" indent="-301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88" marR="0" lvl="3" indent="-9048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50" marR="0" lvl="4" indent="-825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_Title &amp; Content - No Subtitle">
    <p:spTree>
      <p:nvGrpSpPr>
        <p:cNvPr id="1" name="Shape 249"/>
        <p:cNvGrpSpPr/>
        <p:nvPr/>
      </p:nvGrpSpPr>
      <p:grpSpPr>
        <a:xfrm>
          <a:off x="0" y="0"/>
          <a:ext cx="0" cy="0"/>
          <a:chOff x="0" y="0"/>
          <a:chExt cx="0" cy="0"/>
        </a:xfrm>
      </p:grpSpPr>
      <p:pic>
        <p:nvPicPr>
          <p:cNvPr id="250" name="Shape 250"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251" name="Shape 251"/>
          <p:cNvSpPr txBox="1">
            <a:spLocks noGrp="1"/>
          </p:cNvSpPr>
          <p:nvPr>
            <p:ph type="body" idx="1"/>
          </p:nvPr>
        </p:nvSpPr>
        <p:spPr>
          <a:xfrm>
            <a:off x="281708"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2" name="Shape 252"/>
          <p:cNvSpPr txBox="1">
            <a:spLocks noGrp="1"/>
          </p:cNvSpPr>
          <p:nvPr>
            <p:ph type="body" idx="2"/>
          </p:nvPr>
        </p:nvSpPr>
        <p:spPr>
          <a:xfrm>
            <a:off x="281708" y="1390650"/>
            <a:ext cx="6753576" cy="1631214"/>
          </a:xfrm>
          <a:prstGeom prst="rect">
            <a:avLst/>
          </a:prstGeom>
          <a:noFill/>
          <a:ln>
            <a:noFill/>
          </a:ln>
        </p:spPr>
        <p:txBody>
          <a:bodyPr lIns="91425" tIns="91425" rIns="91425" bIns="91425" anchor="t" anchorCtr="0"/>
          <a:lstStyle>
            <a:lvl1pPr marL="284163" marR="0" lvl="0" indent="-55563"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50" marR="0" lvl="1" indent="-317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63" marR="0" lvl="2" indent="-301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88" marR="0" lvl="3" indent="-9048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50" marR="0" lvl="4" indent="-825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2- Line Title &amp; Content">
    <p:spTree>
      <p:nvGrpSpPr>
        <p:cNvPr id="1" name="Shape 253"/>
        <p:cNvGrpSpPr/>
        <p:nvPr/>
      </p:nvGrpSpPr>
      <p:grpSpPr>
        <a:xfrm>
          <a:off x="0" y="0"/>
          <a:ext cx="0" cy="0"/>
          <a:chOff x="0" y="0"/>
          <a:chExt cx="0" cy="0"/>
        </a:xfrm>
      </p:grpSpPr>
      <p:pic>
        <p:nvPicPr>
          <p:cNvPr id="254" name="Shape 254"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255" name="Shape 255"/>
          <p:cNvSpPr txBox="1">
            <a:spLocks noGrp="1"/>
          </p:cNvSpPr>
          <p:nvPr>
            <p:ph type="body" idx="1"/>
          </p:nvPr>
        </p:nvSpPr>
        <p:spPr>
          <a:xfrm>
            <a:off x="281708" y="149005"/>
            <a:ext cx="6852868" cy="1261884"/>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6" name="Shape 256"/>
          <p:cNvSpPr txBox="1">
            <a:spLocks noGrp="1"/>
          </p:cNvSpPr>
          <p:nvPr>
            <p:ph type="body" idx="2"/>
          </p:nvPr>
        </p:nvSpPr>
        <p:spPr>
          <a:xfrm>
            <a:off x="281708" y="1368504"/>
            <a:ext cx="6852868" cy="369332"/>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rgbClr val="394D54"/>
              </a:buClr>
              <a:buFont typeface="Arial"/>
              <a:buNone/>
              <a:defRPr sz="1800" b="1" i="0" u="none" strike="noStrike" cap="none">
                <a:solidFill>
                  <a:srgbClr val="394D54"/>
                </a:solidFill>
                <a:latin typeface="Comfortaa"/>
                <a:ea typeface="Comfortaa"/>
                <a:cs typeface="Comfortaa"/>
                <a:sym typeface="Comfortaa"/>
              </a:defRPr>
            </a:lvl1pPr>
            <a:lvl2pPr marL="685800" marR="0" lvl="1"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2pPr>
            <a:lvl3pPr marL="1143000" marR="0" lvl="2"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3pPr>
            <a:lvl4pPr marL="1600200" marR="0" lvl="3"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4pPr>
            <a:lvl5pPr marL="2057400" marR="0" lvl="4" indent="0" algn="l" rtl="0">
              <a:lnSpc>
                <a:spcPct val="90000"/>
              </a:lnSpc>
              <a:spcBef>
                <a:spcPts val="500"/>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7" name="Shape 257"/>
          <p:cNvSpPr txBox="1">
            <a:spLocks noGrp="1"/>
          </p:cNvSpPr>
          <p:nvPr>
            <p:ph type="body" idx="3"/>
          </p:nvPr>
        </p:nvSpPr>
        <p:spPr>
          <a:xfrm>
            <a:off x="281708" y="2331298"/>
            <a:ext cx="6753576" cy="1631214"/>
          </a:xfrm>
          <a:prstGeom prst="rect">
            <a:avLst/>
          </a:prstGeom>
          <a:noFill/>
          <a:ln>
            <a:noFill/>
          </a:ln>
        </p:spPr>
        <p:txBody>
          <a:bodyPr lIns="91425" tIns="91425" rIns="91425" bIns="91425" anchor="t" anchorCtr="0"/>
          <a:lstStyle>
            <a:lvl1pPr marL="284163" marR="0" lvl="0" indent="-55563"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50" marR="0" lvl="1" indent="-317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63" marR="0" lvl="2" indent="-301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88" marR="0" lvl="3" indent="-9048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50" marR="0" lvl="4" indent="-825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2- Line Title &amp; Content - No Subtitle">
    <p:spTree>
      <p:nvGrpSpPr>
        <p:cNvPr id="1" name="Shape 258"/>
        <p:cNvGrpSpPr/>
        <p:nvPr/>
      </p:nvGrpSpPr>
      <p:grpSpPr>
        <a:xfrm>
          <a:off x="0" y="0"/>
          <a:ext cx="0" cy="0"/>
          <a:chOff x="0" y="0"/>
          <a:chExt cx="0" cy="0"/>
        </a:xfrm>
      </p:grpSpPr>
      <p:pic>
        <p:nvPicPr>
          <p:cNvPr id="259" name="Shape 259"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260" name="Shape 260"/>
          <p:cNvSpPr txBox="1">
            <a:spLocks noGrp="1"/>
          </p:cNvSpPr>
          <p:nvPr>
            <p:ph type="body" idx="1"/>
          </p:nvPr>
        </p:nvSpPr>
        <p:spPr>
          <a:xfrm>
            <a:off x="281708" y="149005"/>
            <a:ext cx="6852868" cy="1261884"/>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Shape 261"/>
          <p:cNvSpPr txBox="1">
            <a:spLocks noGrp="1"/>
          </p:cNvSpPr>
          <p:nvPr>
            <p:ph type="body" idx="2"/>
          </p:nvPr>
        </p:nvSpPr>
        <p:spPr>
          <a:xfrm>
            <a:off x="281708" y="1943948"/>
            <a:ext cx="6753576" cy="1631214"/>
          </a:xfrm>
          <a:prstGeom prst="rect">
            <a:avLst/>
          </a:prstGeom>
          <a:noFill/>
          <a:ln>
            <a:noFill/>
          </a:ln>
        </p:spPr>
        <p:txBody>
          <a:bodyPr lIns="91425" tIns="91425" rIns="91425" bIns="91425" anchor="t" anchorCtr="0"/>
          <a:lstStyle>
            <a:lvl1pPr marL="284163" marR="0" lvl="0" indent="-55563"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50" marR="0" lvl="1" indent="-317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63" marR="0" lvl="2" indent="-301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88" marR="0" lvl="3" indent="-9048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50" marR="0" lvl="4" indent="-82550"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Dark Photo with Caption">
    <p:bg>
      <p:bgPr>
        <a:solidFill>
          <a:schemeClr val="lt1"/>
        </a:solidFill>
        <a:effectLst/>
      </p:bgPr>
    </p:bg>
    <p:spTree>
      <p:nvGrpSpPr>
        <p:cNvPr id="1" name="Shape 262"/>
        <p:cNvGrpSpPr/>
        <p:nvPr/>
      </p:nvGrpSpPr>
      <p:grpSpPr>
        <a:xfrm>
          <a:off x="0" y="0"/>
          <a:ext cx="0" cy="0"/>
          <a:chOff x="0" y="0"/>
          <a:chExt cx="0" cy="0"/>
        </a:xfrm>
      </p:grpSpPr>
      <p:sp>
        <p:nvSpPr>
          <p:cNvPr id="263" name="Shape 263"/>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Light Photo with Caption">
    <p:bg>
      <p:bgPr>
        <a:solidFill>
          <a:schemeClr val="lt1"/>
        </a:solidFill>
        <a:effectLst/>
      </p:bgPr>
    </p:bg>
    <p:spTree>
      <p:nvGrpSpPr>
        <p:cNvPr id="1" name="Shape 264"/>
        <p:cNvGrpSpPr/>
        <p:nvPr/>
      </p:nvGrpSpPr>
      <p:grpSpPr>
        <a:xfrm>
          <a:off x="0" y="0"/>
          <a:ext cx="0" cy="0"/>
          <a:chOff x="0" y="0"/>
          <a:chExt cx="0" cy="0"/>
        </a:xfrm>
      </p:grpSpPr>
      <p:sp>
        <p:nvSpPr>
          <p:cNvPr id="265" name="Shape 265"/>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Demo Slide">
    <p:bg>
      <p:bgPr>
        <a:solidFill>
          <a:schemeClr val="lt1"/>
        </a:solidFill>
        <a:effectLst/>
      </p:bgPr>
    </p:bg>
    <p:spTree>
      <p:nvGrpSpPr>
        <p:cNvPr id="1" name="Shape 266"/>
        <p:cNvGrpSpPr/>
        <p:nvPr/>
      </p:nvGrpSpPr>
      <p:grpSpPr>
        <a:xfrm>
          <a:off x="0" y="0"/>
          <a:ext cx="0" cy="0"/>
          <a:chOff x="0" y="0"/>
          <a:chExt cx="0" cy="0"/>
        </a:xfrm>
      </p:grpSpPr>
      <p:sp>
        <p:nvSpPr>
          <p:cNvPr id="267" name="Shape 267"/>
          <p:cNvSpPr/>
          <p:nvPr/>
        </p:nvSpPr>
        <p:spPr>
          <a:xfrm>
            <a:off x="0" y="1029366"/>
            <a:ext cx="9135879" cy="4114132"/>
          </a:xfrm>
          <a:prstGeom prst="rect">
            <a:avLst/>
          </a:prstGeom>
          <a:solidFill>
            <a:srgbClr val="2C3C41"/>
          </a:solidFill>
          <a:ln w="9525" cap="flat" cmpd="sng">
            <a:solidFill>
              <a:schemeClr val="accen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pic>
        <p:nvPicPr>
          <p:cNvPr id="268" name="Shape 268" descr="bottom.png"/>
          <p:cNvPicPr preferRelativeResize="0"/>
          <p:nvPr/>
        </p:nvPicPr>
        <p:blipFill rotWithShape="1">
          <a:blip r:embed="rId2">
            <a:alphaModFix/>
          </a:blip>
          <a:srcRect l="19543"/>
          <a:stretch/>
        </p:blipFill>
        <p:spPr>
          <a:xfrm>
            <a:off x="0" y="3997157"/>
            <a:ext cx="9010318" cy="1146340"/>
          </a:xfrm>
          <a:prstGeom prst="rect">
            <a:avLst/>
          </a:prstGeom>
          <a:noFill/>
          <a:ln>
            <a:noFill/>
          </a:ln>
        </p:spPr>
      </p:pic>
      <p:sp>
        <p:nvSpPr>
          <p:cNvPr id="269" name="Shape 269"/>
          <p:cNvSpPr txBox="1">
            <a:spLocks noGrp="1"/>
          </p:cNvSpPr>
          <p:nvPr>
            <p:ph type="title"/>
          </p:nvPr>
        </p:nvSpPr>
        <p:spPr>
          <a:xfrm>
            <a:off x="360945" y="205979"/>
            <a:ext cx="8325852" cy="85725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F7AB1B"/>
              </a:buClr>
              <a:buFont typeface="Calibri"/>
              <a:buNone/>
              <a:defRPr sz="3600" b="0" i="0" u="none" strike="noStrike" cap="none">
                <a:solidFill>
                  <a:srgbClr val="F7AB1B"/>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hank You Slide">
    <p:bg>
      <p:bgPr>
        <a:solidFill>
          <a:schemeClr val="lt1"/>
        </a:solidFill>
        <a:effectLst/>
      </p:bgPr>
    </p:bg>
    <p:spTree>
      <p:nvGrpSpPr>
        <p:cNvPr id="1" name="Shape 270"/>
        <p:cNvGrpSpPr/>
        <p:nvPr/>
      </p:nvGrpSpPr>
      <p:grpSpPr>
        <a:xfrm>
          <a:off x="0" y="0"/>
          <a:ext cx="0" cy="0"/>
          <a:chOff x="0" y="0"/>
          <a:chExt cx="0" cy="0"/>
        </a:xfrm>
      </p:grpSpPr>
      <p:pic>
        <p:nvPicPr>
          <p:cNvPr id="271" name="Shape 271" descr="thank you2-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2_Custom Layout">
    <p:spTree>
      <p:nvGrpSpPr>
        <p:cNvPr id="1" name="Shape 272"/>
        <p:cNvGrpSpPr/>
        <p:nvPr/>
      </p:nvGrpSpPr>
      <p:grpSpPr>
        <a:xfrm>
          <a:off x="0" y="0"/>
          <a:ext cx="0" cy="0"/>
          <a:chOff x="0" y="0"/>
          <a:chExt cx="0" cy="0"/>
        </a:xfrm>
      </p:grpSpPr>
      <p:pic>
        <p:nvPicPr>
          <p:cNvPr id="273" name="Shape 273" descr="thank you-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3_Custom Layout">
    <p:spTree>
      <p:nvGrpSpPr>
        <p:cNvPr id="1" name="Shape 274"/>
        <p:cNvGrpSpPr/>
        <p:nvPr/>
      </p:nvGrpSpPr>
      <p:grpSpPr>
        <a:xfrm>
          <a:off x="0" y="0"/>
          <a:ext cx="0" cy="0"/>
          <a:chOff x="0" y="0"/>
          <a:chExt cx="0" cy="0"/>
        </a:xfrm>
      </p:grpSpPr>
      <p:pic>
        <p:nvPicPr>
          <p:cNvPr id="275" name="Shape 275" descr="Section header-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276"/>
        <p:cNvGrpSpPr/>
        <p:nvPr/>
      </p:nvGrpSpPr>
      <p:grpSpPr>
        <a:xfrm>
          <a:off x="0" y="0"/>
          <a:ext cx="0" cy="0"/>
          <a:chOff x="0" y="0"/>
          <a:chExt cx="0" cy="0"/>
        </a:xfrm>
      </p:grpSpPr>
      <p:pic>
        <p:nvPicPr>
          <p:cNvPr id="277" name="Shape 277" descr="agenda2-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78"/>
        <p:cNvGrpSpPr/>
        <p:nvPr/>
      </p:nvGrpSpPr>
      <p:grpSpPr>
        <a:xfrm>
          <a:off x="0" y="0"/>
          <a:ext cx="0" cy="0"/>
          <a:chOff x="0" y="0"/>
          <a:chExt cx="0" cy="0"/>
        </a:xfrm>
      </p:grpSpPr>
      <p:pic>
        <p:nvPicPr>
          <p:cNvPr id="279" name="Shape 279" descr="body-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280"/>
        <p:cNvGrpSpPr/>
        <p:nvPr/>
      </p:nvGrpSpPr>
      <p:grpSpPr>
        <a:xfrm>
          <a:off x="0" y="0"/>
          <a:ext cx="0" cy="0"/>
          <a:chOff x="0" y="0"/>
          <a:chExt cx="0" cy="0"/>
        </a:xfrm>
      </p:grpSpPr>
      <p:pic>
        <p:nvPicPr>
          <p:cNvPr id="281" name="Shape 281" descr="title slide2-01.png"/>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5_Title &amp; Content - No Subtitle">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4" name="Shape 284"/>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Dark Photo with Caption">
    <p:bg>
      <p:bgPr>
        <a:solidFill>
          <a:schemeClr val="lt1"/>
        </a:solidFill>
        <a:effectLst/>
      </p:bgPr>
    </p:bg>
    <p:spTree>
      <p:nvGrpSpPr>
        <p:cNvPr id="1" name="Shape 285"/>
        <p:cNvGrpSpPr/>
        <p:nvPr/>
      </p:nvGrpSpPr>
      <p:grpSpPr>
        <a:xfrm>
          <a:off x="0" y="0"/>
          <a:ext cx="0" cy="0"/>
          <a:chOff x="0" y="0"/>
          <a:chExt cx="0" cy="0"/>
        </a:xfrm>
      </p:grpSpPr>
      <p:sp>
        <p:nvSpPr>
          <p:cNvPr id="286" name="Shape 286"/>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lnSpc>
                <a:spcPct val="90000"/>
              </a:lnSpc>
              <a:spcBef>
                <a:spcPts val="675"/>
              </a:spcBef>
              <a:spcAft>
                <a:spcPts val="0"/>
              </a:spcAft>
              <a:buClr>
                <a:schemeClr val="dk1"/>
              </a:buClr>
              <a:buFont typeface="Arial"/>
              <a:buNone/>
              <a:defRPr sz="3225" b="0" i="0" u="none" strike="noStrike" cap="none">
                <a:solidFill>
                  <a:schemeClr val="dk1"/>
                </a:solidFill>
                <a:latin typeface="Comfortaa"/>
                <a:ea typeface="Comfortaa"/>
                <a:cs typeface="Comfortaa"/>
                <a:sym typeface="Comfortaa"/>
              </a:defRPr>
            </a:lvl1pPr>
            <a:lvl2pPr marL="457200" marR="0" lvl="1" indent="0" algn="l" rtl="0">
              <a:lnSpc>
                <a:spcPct val="90000"/>
              </a:lnSpc>
              <a:spcBef>
                <a:spcPts val="525"/>
              </a:spcBef>
              <a:spcAft>
                <a:spcPts val="0"/>
              </a:spcAft>
              <a:buClr>
                <a:schemeClr val="dk1"/>
              </a:buClr>
              <a:buFont typeface="Arial"/>
              <a:buNone/>
              <a:defRPr sz="2775" b="0" i="0" u="none" strike="noStrike" cap="none">
                <a:solidFill>
                  <a:schemeClr val="dk1"/>
                </a:solidFill>
                <a:latin typeface="Comfortaa"/>
                <a:ea typeface="Comfortaa"/>
                <a:cs typeface="Comfortaa"/>
                <a:sym typeface="Comfortaa"/>
              </a:defRPr>
            </a:lvl2pPr>
            <a:lvl3pPr marL="914400" marR="0" lvl="2" indent="0" algn="l" rtl="0">
              <a:lnSpc>
                <a:spcPct val="90000"/>
              </a:lnSpc>
              <a:spcBef>
                <a:spcPts val="450"/>
              </a:spcBef>
              <a:spcAft>
                <a:spcPts val="0"/>
              </a:spcAft>
              <a:buClr>
                <a:schemeClr val="dk1"/>
              </a:buClr>
              <a:buFont typeface="Arial"/>
              <a:buNone/>
              <a:defRPr sz="2400" b="0" i="0" u="none" strike="noStrike" cap="none">
                <a:solidFill>
                  <a:schemeClr val="dk1"/>
                </a:solidFill>
                <a:latin typeface="Comfortaa"/>
                <a:ea typeface="Comfortaa"/>
                <a:cs typeface="Comfortaa"/>
                <a:sym typeface="Comfortaa"/>
              </a:defRPr>
            </a:lvl3pPr>
            <a:lvl4pPr marL="1371600" marR="0" lvl="3" indent="0" algn="l" rtl="0">
              <a:lnSpc>
                <a:spcPct val="90000"/>
              </a:lnSpc>
              <a:spcBef>
                <a:spcPts val="375"/>
              </a:spcBef>
              <a:spcAft>
                <a:spcPts val="0"/>
              </a:spcAft>
              <a:buClr>
                <a:schemeClr val="dk1"/>
              </a:buClr>
              <a:buFont typeface="Arial"/>
              <a:buNone/>
              <a:defRPr sz="2025" b="0" i="0" u="none" strike="noStrike" cap="none">
                <a:solidFill>
                  <a:schemeClr val="dk1"/>
                </a:solidFill>
                <a:latin typeface="Comfortaa"/>
                <a:ea typeface="Comfortaa"/>
                <a:cs typeface="Comfortaa"/>
                <a:sym typeface="Comfortaa"/>
              </a:defRPr>
            </a:lvl4pPr>
            <a:lvl5pPr marL="1828800" marR="0" lvl="4" indent="0" algn="l" rtl="0">
              <a:lnSpc>
                <a:spcPct val="90000"/>
              </a:lnSpc>
              <a:spcBef>
                <a:spcPts val="375"/>
              </a:spcBef>
              <a:spcAft>
                <a:spcPts val="0"/>
              </a:spcAft>
              <a:buClr>
                <a:schemeClr val="dk1"/>
              </a:buClr>
              <a:buFont typeface="Arial"/>
              <a:buNone/>
              <a:defRPr sz="2025" b="0" i="0" u="none" strike="noStrike" cap="none">
                <a:solidFill>
                  <a:schemeClr val="dk1"/>
                </a:solidFill>
                <a:latin typeface="Comfortaa"/>
                <a:ea typeface="Comfortaa"/>
                <a:cs typeface="Comfortaa"/>
                <a:sym typeface="Comfortaa"/>
              </a:defRPr>
            </a:lvl5pPr>
            <a:lvl6pPr marL="2286000" marR="0" lvl="5" indent="0" algn="l" rtl="0">
              <a:lnSpc>
                <a:spcPct val="90000"/>
              </a:lnSpc>
              <a:spcBef>
                <a:spcPts val="375"/>
              </a:spcBef>
              <a:spcAft>
                <a:spcPts val="0"/>
              </a:spcAft>
              <a:buClr>
                <a:schemeClr val="dk1"/>
              </a:buClr>
              <a:buFont typeface="Arial"/>
              <a:buNone/>
              <a:defRPr sz="2025" b="0" i="0" u="none" strike="noStrike" cap="none">
                <a:solidFill>
                  <a:schemeClr val="dk1"/>
                </a:solidFill>
                <a:latin typeface="Calibri"/>
                <a:ea typeface="Calibri"/>
                <a:cs typeface="Calibri"/>
                <a:sym typeface="Calibri"/>
              </a:defRPr>
            </a:lvl6pPr>
            <a:lvl7pPr marL="2743200" marR="0" lvl="6" indent="0" algn="l" rtl="0">
              <a:lnSpc>
                <a:spcPct val="90000"/>
              </a:lnSpc>
              <a:spcBef>
                <a:spcPts val="375"/>
              </a:spcBef>
              <a:spcAft>
                <a:spcPts val="0"/>
              </a:spcAft>
              <a:buClr>
                <a:schemeClr val="dk1"/>
              </a:buClr>
              <a:buFont typeface="Arial"/>
              <a:buNone/>
              <a:defRPr sz="2025" b="0" i="0" u="none" strike="noStrike" cap="none">
                <a:solidFill>
                  <a:schemeClr val="dk1"/>
                </a:solidFill>
                <a:latin typeface="Calibri"/>
                <a:ea typeface="Calibri"/>
                <a:cs typeface="Calibri"/>
                <a:sym typeface="Calibri"/>
              </a:defRPr>
            </a:lvl7pPr>
            <a:lvl8pPr marL="3200400" marR="0" lvl="7" indent="0" algn="l" rtl="0">
              <a:lnSpc>
                <a:spcPct val="90000"/>
              </a:lnSpc>
              <a:spcBef>
                <a:spcPts val="375"/>
              </a:spcBef>
              <a:spcAft>
                <a:spcPts val="0"/>
              </a:spcAft>
              <a:buClr>
                <a:schemeClr val="dk1"/>
              </a:buClr>
              <a:buFont typeface="Arial"/>
              <a:buNone/>
              <a:defRPr sz="2025" b="0" i="0" u="none" strike="noStrike" cap="none">
                <a:solidFill>
                  <a:schemeClr val="dk1"/>
                </a:solidFill>
                <a:latin typeface="Calibri"/>
                <a:ea typeface="Calibri"/>
                <a:cs typeface="Calibri"/>
                <a:sym typeface="Calibri"/>
              </a:defRPr>
            </a:lvl8pPr>
            <a:lvl9pPr marL="3657600" marR="0" lvl="8" indent="0" algn="l" rtl="0">
              <a:lnSpc>
                <a:spcPct val="90000"/>
              </a:lnSpc>
              <a:spcBef>
                <a:spcPts val="375"/>
              </a:spcBef>
              <a:spcAft>
                <a:spcPts val="0"/>
              </a:spcAft>
              <a:buClr>
                <a:schemeClr val="dk1"/>
              </a:buClr>
              <a:buFont typeface="Arial"/>
              <a:buNone/>
              <a:defRPr sz="2025"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8_Title &amp; Content - No Subtitle">
    <p:spTree>
      <p:nvGrpSpPr>
        <p:cNvPr id="1" name="Shape 287"/>
        <p:cNvGrpSpPr/>
        <p:nvPr/>
      </p:nvGrpSpPr>
      <p:grpSpPr>
        <a:xfrm>
          <a:off x="0" y="0"/>
          <a:ext cx="0" cy="0"/>
          <a:chOff x="0" y="0"/>
          <a:chExt cx="0" cy="0"/>
        </a:xfrm>
      </p:grpSpPr>
      <p:sp>
        <p:nvSpPr>
          <p:cNvPr id="288" name="Shape 288"/>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9" name="Shape 289"/>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9_Title &amp; Content - No Subtitle">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2" name="Shape 292"/>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amp; Content">
    <p:spTree>
      <p:nvGrpSpPr>
        <p:cNvPr id="1" name="Shape 293"/>
        <p:cNvGrpSpPr/>
        <p:nvPr/>
      </p:nvGrpSpPr>
      <p:grpSpPr>
        <a:xfrm>
          <a:off x="0" y="0"/>
          <a:ext cx="0" cy="0"/>
          <a:chOff x="0" y="0"/>
          <a:chExt cx="0" cy="0"/>
        </a:xfrm>
      </p:grpSpPr>
      <p:pic>
        <p:nvPicPr>
          <p:cNvPr id="294" name="Shape 294"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295" name="Shape 295"/>
          <p:cNvSpPr txBox="1">
            <a:spLocks noGrp="1"/>
          </p:cNvSpPr>
          <p:nvPr>
            <p:ph type="body" idx="1"/>
          </p:nvPr>
        </p:nvSpPr>
        <p:spPr>
          <a:xfrm>
            <a:off x="281707"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750"/>
              </a:spcBef>
              <a:spcAft>
                <a:spcPts val="0"/>
              </a:spcAft>
              <a:buClr>
                <a:srgbClr val="189AD1"/>
              </a:buClr>
              <a:buFont typeface="Arial"/>
              <a:buNone/>
              <a:defRPr sz="3825"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25"/>
              </a:spcBef>
              <a:spcAft>
                <a:spcPts val="0"/>
              </a:spcAft>
              <a:buClr>
                <a:schemeClr val="dk1"/>
              </a:buClr>
              <a:buFont typeface="Arial"/>
              <a:buNone/>
              <a:defRPr sz="2775" b="0" i="0" u="none" strike="noStrike" cap="none">
                <a:solidFill>
                  <a:schemeClr val="dk1"/>
                </a:solidFill>
                <a:latin typeface="Comfortaa"/>
                <a:ea typeface="Comfortaa"/>
                <a:cs typeface="Comfortaa"/>
                <a:sym typeface="Comfortaa"/>
              </a:defRPr>
            </a:lvl2pPr>
            <a:lvl3pPr marL="1219200" marR="0" lvl="2" indent="76200" algn="l" rtl="0">
              <a:lnSpc>
                <a:spcPct val="90000"/>
              </a:lnSpc>
              <a:spcBef>
                <a:spcPts val="450"/>
              </a:spcBef>
              <a:spcAft>
                <a:spcPts val="0"/>
              </a:spcAft>
              <a:buClr>
                <a:schemeClr val="dk1"/>
              </a:buClr>
              <a:buSzPct val="100000"/>
              <a:buFont typeface="Arial"/>
              <a:buChar char="•"/>
              <a:defRPr sz="2400" b="0" i="0" u="none" strike="noStrike" cap="none">
                <a:solidFill>
                  <a:schemeClr val="dk1"/>
                </a:solidFill>
                <a:latin typeface="Comfortaa"/>
                <a:ea typeface="Comfortaa"/>
                <a:cs typeface="Comfortaa"/>
                <a:sym typeface="Comfortaa"/>
              </a:defRPr>
            </a:lvl3pPr>
            <a:lvl4pPr marL="1614487" marR="0" lvl="3"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omfortaa"/>
                <a:ea typeface="Comfortaa"/>
                <a:cs typeface="Comfortaa"/>
                <a:sym typeface="Comfortaa"/>
              </a:defRPr>
            </a:lvl4pPr>
            <a:lvl5pPr marL="2071686" marR="0" lvl="4"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omfortaa"/>
                <a:ea typeface="Comfortaa"/>
                <a:cs typeface="Comfortaa"/>
                <a:sym typeface="Comfortaa"/>
              </a:defRPr>
            </a:lvl5pPr>
            <a:lvl6pPr marL="2528887" marR="0" lvl="5"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6pPr>
            <a:lvl7pPr marL="2986087" marR="0" lvl="6"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7pPr>
            <a:lvl8pPr marL="3443287" marR="0" lvl="7"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8pPr>
            <a:lvl9pPr marL="3900487" marR="0" lvl="8"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96" name="Shape 296"/>
          <p:cNvSpPr txBox="1">
            <a:spLocks noGrp="1"/>
          </p:cNvSpPr>
          <p:nvPr>
            <p:ph type="body" idx="2"/>
          </p:nvPr>
        </p:nvSpPr>
        <p:spPr>
          <a:xfrm>
            <a:off x="281707" y="822641"/>
            <a:ext cx="6852868" cy="369332"/>
          </a:xfrm>
          <a:prstGeom prst="rect">
            <a:avLst/>
          </a:prstGeom>
          <a:noFill/>
          <a:ln>
            <a:noFill/>
          </a:ln>
        </p:spPr>
        <p:txBody>
          <a:bodyPr lIns="91425" tIns="91425" rIns="91425" bIns="91425" anchor="t" anchorCtr="0"/>
          <a:lstStyle>
            <a:lvl1pPr marL="0" marR="0" lvl="0" indent="0" algn="l" rtl="0">
              <a:lnSpc>
                <a:spcPct val="90000"/>
              </a:lnSpc>
              <a:spcBef>
                <a:spcPts val="375"/>
              </a:spcBef>
              <a:spcAft>
                <a:spcPts val="0"/>
              </a:spcAft>
              <a:buClr>
                <a:srgbClr val="394D54"/>
              </a:buClr>
              <a:buFont typeface="Arial"/>
              <a:buNone/>
              <a:defRPr sz="1800" b="1" i="0" u="none" strike="noStrike" cap="none">
                <a:solidFill>
                  <a:srgbClr val="394D54"/>
                </a:solidFill>
                <a:latin typeface="Comfortaa"/>
                <a:ea typeface="Comfortaa"/>
                <a:cs typeface="Comfortaa"/>
                <a:sym typeface="Comfortaa"/>
              </a:defRPr>
            </a:lvl1pPr>
            <a:lvl2pPr marL="742950" marR="0" lvl="1" indent="57150" algn="l" rtl="0">
              <a:lnSpc>
                <a:spcPct val="90000"/>
              </a:lnSpc>
              <a:spcBef>
                <a:spcPts val="375"/>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2pPr>
            <a:lvl3pPr marL="1143000" marR="0" lvl="2" indent="114300" algn="l" rtl="0">
              <a:lnSpc>
                <a:spcPct val="90000"/>
              </a:lnSpc>
              <a:spcBef>
                <a:spcPts val="375"/>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3pPr>
            <a:lvl4pPr marL="1600200" marR="0" lvl="3" indent="114300" algn="l" rtl="0">
              <a:lnSpc>
                <a:spcPct val="90000"/>
              </a:lnSpc>
              <a:spcBef>
                <a:spcPts val="375"/>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4pPr>
            <a:lvl5pPr marL="2057400" marR="0" lvl="4" indent="114300" algn="l" rtl="0">
              <a:lnSpc>
                <a:spcPct val="90000"/>
              </a:lnSpc>
              <a:spcBef>
                <a:spcPts val="375"/>
              </a:spcBef>
              <a:spcAft>
                <a:spcPts val="0"/>
              </a:spcAft>
              <a:buClr>
                <a:srgbClr val="394D54"/>
              </a:buClr>
              <a:buSzPct val="100000"/>
              <a:buFont typeface="Arial"/>
              <a:buChar char="»"/>
              <a:defRPr sz="1800" b="1" i="0" u="none" strike="noStrike" cap="none">
                <a:solidFill>
                  <a:srgbClr val="394D54"/>
                </a:solidFill>
                <a:latin typeface="Comfortaa"/>
                <a:ea typeface="Comfortaa"/>
                <a:cs typeface="Comfortaa"/>
                <a:sym typeface="Comfortaa"/>
              </a:defRPr>
            </a:lvl5pPr>
            <a:lvl6pPr marL="2528887" marR="0" lvl="5"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6pPr>
            <a:lvl7pPr marL="2986087" marR="0" lvl="6"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7pPr>
            <a:lvl8pPr marL="3443287" marR="0" lvl="7"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8pPr>
            <a:lvl9pPr marL="3900487" marR="0" lvl="8"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97" name="Shape 297"/>
          <p:cNvSpPr txBox="1">
            <a:spLocks noGrp="1"/>
          </p:cNvSpPr>
          <p:nvPr>
            <p:ph type="body" idx="3"/>
          </p:nvPr>
        </p:nvSpPr>
        <p:spPr>
          <a:xfrm>
            <a:off x="281708" y="1695450"/>
            <a:ext cx="6753576" cy="1631214"/>
          </a:xfrm>
          <a:prstGeom prst="rect">
            <a:avLst/>
          </a:prstGeom>
          <a:noFill/>
          <a:ln>
            <a:noFill/>
          </a:ln>
        </p:spPr>
        <p:txBody>
          <a:bodyPr lIns="91425" tIns="91425" rIns="91425" bIns="91425" anchor="t" anchorCtr="0"/>
          <a:lstStyle>
            <a:lvl1pPr marL="285750" marR="0" lvl="0" indent="57150" algn="l" rtl="0">
              <a:lnSpc>
                <a:spcPct val="131111"/>
              </a:lnSpc>
              <a:spcBef>
                <a:spcPts val="375"/>
              </a:spcBef>
              <a:spcAft>
                <a:spcPts val="0"/>
              </a:spcAft>
              <a:buClr>
                <a:schemeClr val="accent5"/>
              </a:buClr>
              <a:buSzPct val="100000"/>
              <a:buFont typeface="Arial"/>
              <a:buChar char="•"/>
              <a:defRPr sz="1800" b="0" i="0" u="none" strike="noStrike" cap="none">
                <a:solidFill>
                  <a:srgbClr val="394D54"/>
                </a:solidFill>
                <a:latin typeface="Comfortaa"/>
                <a:ea typeface="Comfortaa"/>
                <a:cs typeface="Comfortaa"/>
                <a:sym typeface="Comfortaa"/>
              </a:defRPr>
            </a:lvl1pPr>
            <a:lvl2pPr marL="514350" marR="0" lvl="1" indent="53999" algn="l" rtl="0">
              <a:lnSpc>
                <a:spcPct val="147500"/>
              </a:lnSpc>
              <a:spcBef>
                <a:spcPts val="0"/>
              </a:spcBef>
              <a:spcAft>
                <a:spcPts val="0"/>
              </a:spcAft>
              <a:buClr>
                <a:schemeClr val="accent5"/>
              </a:buClr>
              <a:buSzPct val="96898"/>
              <a:buFont typeface="Arial"/>
              <a:buChar char="–"/>
              <a:defRPr sz="1575" b="0" i="0" u="none" strike="noStrike" cap="none">
                <a:solidFill>
                  <a:srgbClr val="394D54"/>
                </a:solidFill>
                <a:latin typeface="Comfortaa"/>
                <a:ea typeface="Comfortaa"/>
                <a:cs typeface="Comfortaa"/>
                <a:sym typeface="Comfortaa"/>
              </a:defRPr>
            </a:lvl2pPr>
            <a:lvl3pPr marL="742950" marR="0" lvl="2" indent="53999" algn="l" rtl="0">
              <a:lnSpc>
                <a:spcPct val="147500"/>
              </a:lnSpc>
              <a:spcBef>
                <a:spcPts val="0"/>
              </a:spcBef>
              <a:spcAft>
                <a:spcPts val="0"/>
              </a:spcAft>
              <a:buClr>
                <a:schemeClr val="accent5"/>
              </a:buClr>
              <a:buSzPct val="96898"/>
              <a:buFont typeface="Arial"/>
              <a:buChar char="•"/>
              <a:defRPr sz="1575" b="0" i="0" u="none" strike="noStrike" cap="none">
                <a:solidFill>
                  <a:srgbClr val="394D54"/>
                </a:solidFill>
                <a:latin typeface="Comfortaa"/>
                <a:ea typeface="Comfortaa"/>
                <a:cs typeface="Comfortaa"/>
                <a:sym typeface="Comfortaa"/>
              </a:defRPr>
            </a:lvl3pPr>
            <a:lvl4pPr marL="1028700" marR="0" lvl="3" indent="-3150" algn="l" rtl="0">
              <a:lnSpc>
                <a:spcPct val="147500"/>
              </a:lnSpc>
              <a:spcBef>
                <a:spcPts val="0"/>
              </a:spcBef>
              <a:spcAft>
                <a:spcPts val="0"/>
              </a:spcAft>
              <a:buClr>
                <a:schemeClr val="accent5"/>
              </a:buClr>
              <a:buSzPct val="96898"/>
              <a:buFont typeface="Arial"/>
              <a:buChar char="–"/>
              <a:defRPr sz="1575" b="0" i="0" u="none" strike="noStrike" cap="none">
                <a:solidFill>
                  <a:srgbClr val="394D54"/>
                </a:solidFill>
                <a:latin typeface="Comfortaa"/>
                <a:ea typeface="Comfortaa"/>
                <a:cs typeface="Comfortaa"/>
                <a:sym typeface="Comfortaa"/>
              </a:defRPr>
            </a:lvl4pPr>
            <a:lvl5pPr marL="1314450" marR="0" lvl="4" indent="3199" algn="l" rtl="0">
              <a:lnSpc>
                <a:spcPct val="147500"/>
              </a:lnSpc>
              <a:spcBef>
                <a:spcPts val="0"/>
              </a:spcBef>
              <a:spcAft>
                <a:spcPts val="0"/>
              </a:spcAft>
              <a:buClr>
                <a:schemeClr val="accent5"/>
              </a:buClr>
              <a:buSzPct val="96898"/>
              <a:buFont typeface="Arial"/>
              <a:buChar char="»"/>
              <a:defRPr sz="1575" b="0" i="0" u="none" strike="noStrike" cap="none">
                <a:solidFill>
                  <a:srgbClr val="394D54"/>
                </a:solidFill>
                <a:latin typeface="Comfortaa"/>
                <a:ea typeface="Comfortaa"/>
                <a:cs typeface="Comfortaa"/>
                <a:sym typeface="Comfortaa"/>
              </a:defRPr>
            </a:lvl5pPr>
            <a:lvl6pPr marL="2528887" marR="0" lvl="5"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6pPr>
            <a:lvl7pPr marL="2986087" marR="0" lvl="6"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7pPr>
            <a:lvl8pPr marL="3443287" marR="0" lvl="7"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8pPr>
            <a:lvl9pPr marL="3900487" marR="0" lvl="8" indent="115907" algn="l" rtl="0">
              <a:lnSpc>
                <a:spcPct val="90000"/>
              </a:lnSpc>
              <a:spcBef>
                <a:spcPts val="375"/>
              </a:spcBef>
              <a:spcAft>
                <a:spcPts val="0"/>
              </a:spcAft>
              <a:buClr>
                <a:schemeClr val="dk1"/>
              </a:buClr>
              <a:buSzPct val="102515"/>
              <a:buFont typeface="Arial"/>
              <a:buChar char="•"/>
              <a:defRPr sz="2025"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0_Title &amp; Content - No Subtitle">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0" name="Shape 300"/>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1_Title &amp; Content - No Subtitle">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3" name="Shape 303"/>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amp; Content - No Subtitle">
    <p:spTree>
      <p:nvGrpSpPr>
        <p:cNvPr id="1" name="Shape 304"/>
        <p:cNvGrpSpPr/>
        <p:nvPr/>
      </p:nvGrpSpPr>
      <p:grpSpPr>
        <a:xfrm>
          <a:off x="0" y="0"/>
          <a:ext cx="0" cy="0"/>
          <a:chOff x="0" y="0"/>
          <a:chExt cx="0" cy="0"/>
        </a:xfrm>
      </p:grpSpPr>
      <p:pic>
        <p:nvPicPr>
          <p:cNvPr id="305" name="Shape 305" descr="blue bottom.png"/>
          <p:cNvPicPr preferRelativeResize="0"/>
          <p:nvPr/>
        </p:nvPicPr>
        <p:blipFill rotWithShape="1">
          <a:blip r:embed="rId2">
            <a:alphaModFix/>
          </a:blip>
          <a:srcRect l="1463"/>
          <a:stretch/>
        </p:blipFill>
        <p:spPr>
          <a:xfrm>
            <a:off x="0" y="3968380"/>
            <a:ext cx="8996952" cy="1188486"/>
          </a:xfrm>
          <a:prstGeom prst="rect">
            <a:avLst/>
          </a:prstGeom>
          <a:noFill/>
          <a:ln>
            <a:noFill/>
          </a:ln>
        </p:spPr>
      </p:pic>
      <p:sp>
        <p:nvSpPr>
          <p:cNvPr id="306" name="Shape 306"/>
          <p:cNvSpPr txBox="1">
            <a:spLocks noGrp="1"/>
          </p:cNvSpPr>
          <p:nvPr>
            <p:ph type="body" idx="1"/>
          </p:nvPr>
        </p:nvSpPr>
        <p:spPr>
          <a:xfrm>
            <a:off x="281709"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189" marR="0" lvl="1" indent="-12689"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7" name="Shape 307"/>
          <p:cNvSpPr txBox="1">
            <a:spLocks noGrp="1"/>
          </p:cNvSpPr>
          <p:nvPr>
            <p:ph type="body" idx="2"/>
          </p:nvPr>
        </p:nvSpPr>
        <p:spPr>
          <a:xfrm>
            <a:off x="281709" y="1390650"/>
            <a:ext cx="6753576" cy="1631214"/>
          </a:xfrm>
          <a:prstGeom prst="rect">
            <a:avLst/>
          </a:prstGeom>
          <a:noFill/>
          <a:ln>
            <a:noFill/>
          </a:ln>
        </p:spPr>
        <p:txBody>
          <a:bodyPr lIns="91425" tIns="91425" rIns="91425" bIns="91425" anchor="t" anchorCtr="0"/>
          <a:lstStyle>
            <a:lvl1pPr marL="284156" marR="0" lvl="0" indent="-55556" algn="l" rtl="0">
              <a:lnSpc>
                <a:spcPct val="131111"/>
              </a:lnSpc>
              <a:spcBef>
                <a:spcPts val="1000"/>
              </a:spcBef>
              <a:spcAft>
                <a:spcPts val="0"/>
              </a:spcAft>
              <a:buClr>
                <a:schemeClr val="accent5"/>
              </a:buClr>
              <a:buSzPct val="100000"/>
              <a:buFont typeface="Arial"/>
              <a:buChar char="•"/>
              <a:defRPr sz="1800" b="0" i="0" u="none" strike="noStrike" cap="none">
                <a:solidFill>
                  <a:srgbClr val="394D54"/>
                </a:solidFill>
                <a:latin typeface="Comfortaa Light"/>
                <a:ea typeface="Comfortaa Light"/>
                <a:cs typeface="Comfortaa Light"/>
                <a:sym typeface="Comfortaa Light"/>
              </a:defRPr>
            </a:lvl1pPr>
            <a:lvl2pPr marL="514337" marR="0" lvl="1" indent="-31737"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2pPr>
            <a:lvl3pPr marL="741344" marR="0" lvl="2" indent="-30143"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3pPr>
            <a:lvl4pPr marL="1030262" marR="0" lvl="3" indent="-90462"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4pPr>
            <a:lvl5pPr marL="1314417" marR="0" lvl="4" indent="-82516" algn="l" rtl="0">
              <a:lnSpc>
                <a:spcPct val="147500"/>
              </a:lnSpc>
              <a:spcBef>
                <a:spcPts val="0"/>
              </a:spcBef>
              <a:spcAft>
                <a:spcPts val="0"/>
              </a:spcAft>
              <a:buClr>
                <a:schemeClr val="accent5"/>
              </a:buClr>
              <a:buSzPct val="100000"/>
              <a:buFont typeface="Arial"/>
              <a:buChar char="•"/>
              <a:defRPr sz="1600" b="0" i="0" u="none" strike="noStrike" cap="none">
                <a:solidFill>
                  <a:srgbClr val="394D54"/>
                </a:solidFill>
                <a:latin typeface="Comfortaa Light"/>
                <a:ea typeface="Comfortaa Light"/>
                <a:cs typeface="Comfortaa Light"/>
                <a:sym typeface="Comfortaa Light"/>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Light Photo with Caption">
    <p:bg>
      <p:bgPr>
        <a:solidFill>
          <a:schemeClr val="lt1"/>
        </a:solidFill>
        <a:effectLst/>
      </p:bgPr>
    </p:bg>
    <p:spTree>
      <p:nvGrpSpPr>
        <p:cNvPr id="1" name="Shape 308"/>
        <p:cNvGrpSpPr/>
        <p:nvPr/>
      </p:nvGrpSpPr>
      <p:grpSpPr>
        <a:xfrm>
          <a:off x="0" y="0"/>
          <a:ext cx="0" cy="0"/>
          <a:chOff x="0" y="0"/>
          <a:chExt cx="0" cy="0"/>
        </a:xfrm>
      </p:grpSpPr>
      <p:sp>
        <p:nvSpPr>
          <p:cNvPr id="309" name="Shape 309"/>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281708" y="146356"/>
            <a:ext cx="6852868" cy="759182"/>
          </a:xfrm>
          <a:prstGeom prst="rect">
            <a:avLst/>
          </a:prstGeom>
          <a:noFill/>
          <a:ln>
            <a:noFill/>
          </a:ln>
        </p:spPr>
        <p:txBody>
          <a:bodyPr lIns="91425" tIns="91425" rIns="91425" bIns="91425" anchor="ctr" anchorCtr="0"/>
          <a:lstStyle>
            <a:lvl1pPr marL="0" marR="0" lvl="0" indent="0" algn="l" rtl="0">
              <a:lnSpc>
                <a:spcPct val="136842"/>
              </a:lnSpc>
              <a:spcBef>
                <a:spcPts val="1000"/>
              </a:spcBef>
              <a:spcAft>
                <a:spcPts val="0"/>
              </a:spcAft>
              <a:buClr>
                <a:srgbClr val="189AD1"/>
              </a:buClr>
              <a:buFont typeface="Arial"/>
              <a:buNone/>
              <a:defRPr sz="3800" b="1" i="0" u="none" strike="noStrike" cap="none">
                <a:solidFill>
                  <a:srgbClr val="189AD1"/>
                </a:solidFill>
                <a:latin typeface="Comfortaa"/>
                <a:ea typeface="Comfortaa"/>
                <a:cs typeface="Comfortaa"/>
                <a:sym typeface="Comfortaa"/>
              </a:defRPr>
            </a:lvl1pPr>
            <a:lvl2pPr marL="457200" marR="0" lvl="1"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buFont typeface="Arial"/>
              <a:buNone/>
              <a:defRPr sz="1800"/>
            </a:lvl2pPr>
            <a:lvl3pPr marL="0" marR="0" lvl="2" indent="0" algn="l" rtl="0">
              <a:spcBef>
                <a:spcPts val="0"/>
              </a:spcBef>
              <a:buFont typeface="Arial"/>
              <a:buNone/>
              <a:defRPr sz="1800"/>
            </a:lvl3pPr>
            <a:lvl4pPr marL="0" marR="0" lvl="3" indent="0" algn="l" rtl="0">
              <a:spcBef>
                <a:spcPts val="0"/>
              </a:spcBef>
              <a:buFont typeface="Arial"/>
              <a:buNone/>
              <a:defRPr sz="1800"/>
            </a:lvl4pPr>
            <a:lvl5pPr marL="0" marR="0" lvl="4" indent="0" algn="l" rtl="0">
              <a:spcBef>
                <a:spcPts val="0"/>
              </a:spcBef>
              <a:buFont typeface="Arial"/>
              <a:buNone/>
              <a:defRPr sz="1800"/>
            </a:lvl5pPr>
            <a:lvl6pPr marL="0" marR="0" lvl="5" indent="0" algn="l" rtl="0">
              <a:spcBef>
                <a:spcPts val="0"/>
              </a:spcBef>
              <a:buFont typeface="Arial"/>
              <a:buNone/>
              <a:defRPr sz="1800"/>
            </a:lvl6pPr>
            <a:lvl7pPr marL="0" marR="0" lvl="6" indent="0" algn="l" rtl="0">
              <a:spcBef>
                <a:spcPts val="0"/>
              </a:spcBef>
              <a:buFont typeface="Arial"/>
              <a:buNone/>
              <a:defRPr sz="1800"/>
            </a:lvl7pPr>
            <a:lvl8pPr marL="0" marR="0" lvl="7" indent="0" algn="l" rtl="0">
              <a:spcBef>
                <a:spcPts val="0"/>
              </a:spcBef>
              <a:buFont typeface="Arial"/>
              <a:buNone/>
              <a:defRPr sz="1800"/>
            </a:lvl8pPr>
            <a:lvl9pPr marL="0" marR="0" lvl="8" indent="0" algn="l" rtl="0">
              <a:spcBef>
                <a:spcPts val="0"/>
              </a:spcBef>
              <a:buFont typeface="Arial"/>
              <a:buNone/>
              <a:defRPr sz="1800"/>
            </a:lvl9pPr>
          </a:lstStyle>
          <a:p>
            <a:endParaRPr/>
          </a:p>
        </p:txBody>
      </p:sp>
      <p:sp>
        <p:nvSpPr>
          <p:cNvPr id="315" name="Shape 315"/>
          <p:cNvSpPr txBox="1">
            <a:spLocks noGrp="1"/>
          </p:cNvSpPr>
          <p:nvPr>
            <p:ph type="body" idx="1"/>
          </p:nvPr>
        </p:nvSpPr>
        <p:spPr>
          <a:xfrm>
            <a:off x="242887" y="971550"/>
            <a:ext cx="8643937" cy="3625077"/>
          </a:xfrm>
          <a:prstGeom prst="rect">
            <a:avLst/>
          </a:prstGeom>
          <a:noFill/>
          <a:ln>
            <a:noFill/>
          </a:ln>
        </p:spPr>
        <p:txBody>
          <a:bodyPr lIns="91425" tIns="91425" rIns="91425" bIns="91425" anchor="t" anchorCtr="0"/>
          <a:lstStyle>
            <a:lvl1pPr marL="508000" marR="0" lvl="0" indent="-38100" algn="l" rtl="0">
              <a:lnSpc>
                <a:spcPct val="100000"/>
              </a:lnSpc>
              <a:spcBef>
                <a:spcPts val="400"/>
              </a:spcBef>
              <a:spcAft>
                <a:spcPts val="0"/>
              </a:spcAft>
              <a:buClr>
                <a:schemeClr val="accent5"/>
              </a:buClr>
              <a:buSzPct val="100000"/>
              <a:buFont typeface="Arial"/>
              <a:buChar char="•"/>
              <a:defRPr sz="2000" b="0" i="0" u="none" strike="noStrike" cap="none">
                <a:solidFill>
                  <a:schemeClr val="dk2"/>
                </a:solidFill>
                <a:latin typeface="Arial"/>
                <a:ea typeface="Arial"/>
                <a:cs typeface="Arial"/>
                <a:sym typeface="Arial"/>
              </a:defRPr>
            </a:lvl1pPr>
            <a:lvl2pPr marL="914400" marR="0" lvl="1" indent="-63500" algn="l" rtl="0">
              <a:lnSpc>
                <a:spcPct val="100000"/>
              </a:lnSpc>
              <a:spcBef>
                <a:spcPts val="360"/>
              </a:spcBef>
              <a:spcAft>
                <a:spcPts val="0"/>
              </a:spcAft>
              <a:buClr>
                <a:schemeClr val="accent5"/>
              </a:buClr>
              <a:buSzPct val="100000"/>
              <a:buFont typeface="Arial"/>
              <a:buChar char="–"/>
              <a:defRPr sz="1800" b="0" i="0" u="none" strike="noStrike" cap="none">
                <a:solidFill>
                  <a:schemeClr val="dk2"/>
                </a:solidFill>
                <a:latin typeface="Arial"/>
                <a:ea typeface="Arial"/>
                <a:cs typeface="Arial"/>
                <a:sym typeface="Arial"/>
              </a:defRPr>
            </a:lvl2pPr>
            <a:lvl3pPr marL="1320800" marR="0" lvl="2" indent="-76200" algn="l" rtl="0">
              <a:lnSpc>
                <a:spcPct val="100000"/>
              </a:lnSpc>
              <a:spcBef>
                <a:spcPts val="320"/>
              </a:spcBef>
              <a:spcAft>
                <a:spcPts val="0"/>
              </a:spcAft>
              <a:buClr>
                <a:schemeClr val="accent5"/>
              </a:buClr>
              <a:buSzPct val="100000"/>
              <a:buFont typeface="Arial"/>
              <a:buChar char="•"/>
              <a:defRPr sz="1600" b="0" i="0" u="none" strike="noStrike" cap="none">
                <a:solidFill>
                  <a:schemeClr val="dk2"/>
                </a:solidFill>
                <a:latin typeface="Arial"/>
                <a:ea typeface="Arial"/>
                <a:cs typeface="Arial"/>
                <a:sym typeface="Arial"/>
              </a:defRPr>
            </a:lvl3pPr>
            <a:lvl4pPr marL="1727200" marR="0" lvl="3" indent="-38100" algn="l" rtl="0">
              <a:lnSpc>
                <a:spcPct val="100000"/>
              </a:lnSpc>
              <a:spcBef>
                <a:spcPts val="280"/>
              </a:spcBef>
              <a:spcAft>
                <a:spcPts val="0"/>
              </a:spcAft>
              <a:buClr>
                <a:schemeClr val="accent5"/>
              </a:buClr>
              <a:buSzPct val="100000"/>
              <a:buFont typeface="Arial"/>
              <a:buChar char="–"/>
              <a:defRPr sz="1400" b="0" i="0" u="none" strike="noStrike" cap="none">
                <a:solidFill>
                  <a:schemeClr val="dk2"/>
                </a:solidFill>
                <a:latin typeface="Arial"/>
                <a:ea typeface="Arial"/>
                <a:cs typeface="Arial"/>
                <a:sym typeface="Arial"/>
              </a:defRPr>
            </a:lvl4pPr>
            <a:lvl5pPr marL="2184400" marR="0" lvl="4" indent="-38100" algn="l" rtl="0">
              <a:lnSpc>
                <a:spcPct val="100000"/>
              </a:lnSpc>
              <a:spcBef>
                <a:spcPts val="280"/>
              </a:spcBef>
              <a:spcAft>
                <a:spcPts val="0"/>
              </a:spcAft>
              <a:buClr>
                <a:schemeClr val="accent5"/>
              </a:buClr>
              <a:buSzPct val="100000"/>
              <a:buFont typeface="Arial"/>
              <a:buChar char="»"/>
              <a:defRPr sz="1400" b="0" i="0" u="none" strike="noStrike" cap="none">
                <a:solidFill>
                  <a:schemeClr val="dk2"/>
                </a:solidFill>
                <a:latin typeface="Arial"/>
                <a:ea typeface="Arial"/>
                <a:cs typeface="Arial"/>
                <a:sym typeface="Arial"/>
              </a:defRPr>
            </a:lvl5pPr>
            <a:lvl6pPr marL="27940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32512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7084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41656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6" name="Shape 316"/>
          <p:cNvSpPr txBox="1">
            <a:spLocks noGrp="1"/>
          </p:cNvSpPr>
          <p:nvPr>
            <p:ph type="sldNum" idx="12"/>
          </p:nvPr>
        </p:nvSpPr>
        <p:spPr>
          <a:xfrm>
            <a:off x="242887" y="4769267"/>
            <a:ext cx="2133598" cy="27431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a:t>
            </a:fld>
            <a:endParaRPr lang="en" sz="900" b="0" i="0" u="none" strike="noStrike" cap="none">
              <a:solidFill>
                <a:srgbClr val="797979"/>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2">
            <a:alphaModFix/>
          </a:blip>
          <a:srcRect/>
          <a:stretch/>
        </p:blipFill>
        <p:spPr>
          <a:xfrm>
            <a:off x="1352" y="0"/>
            <a:ext cx="9141290" cy="5143499"/>
          </a:xfrm>
          <a:prstGeom prst="rect">
            <a:avLst/>
          </a:prstGeom>
          <a:gradFill>
            <a:gsLst>
              <a:gs pos="0">
                <a:srgbClr val="1AAAF8">
                  <a:alpha val="69019"/>
                </a:srgbClr>
              </a:gs>
              <a:gs pos="59300">
                <a:srgbClr val="A5D3E9">
                  <a:alpha val="80000"/>
                </a:srgbClr>
              </a:gs>
              <a:gs pos="100000">
                <a:srgbClr val="FFFFFF">
                  <a:alpha val="0"/>
                </a:srgbClr>
              </a:gs>
            </a:gsLst>
            <a:lin ang="5400000" scaled="0"/>
          </a:gradFill>
          <a:ln>
            <a:noFill/>
          </a:ln>
        </p:spPr>
      </p:pic>
      <p:pic>
        <p:nvPicPr>
          <p:cNvPr id="319" name="Shape 319"/>
          <p:cNvPicPr preferRelativeResize="0"/>
          <p:nvPr/>
        </p:nvPicPr>
        <p:blipFill rotWithShape="1">
          <a:blip r:embed="rId3">
            <a:alphaModFix/>
          </a:blip>
          <a:srcRect l="1528" t="1342" b="2665"/>
          <a:stretch/>
        </p:blipFill>
        <p:spPr>
          <a:xfrm>
            <a:off x="0" y="0"/>
            <a:ext cx="4175999" cy="5143499"/>
          </a:xfrm>
          <a:prstGeom prst="rect">
            <a:avLst/>
          </a:prstGeom>
          <a:noFill/>
          <a:ln>
            <a:noFill/>
          </a:ln>
        </p:spPr>
      </p:pic>
      <p:sp>
        <p:nvSpPr>
          <p:cNvPr id="320" name="Shape 320"/>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21" name="Shape 321"/>
          <p:cNvSpPr txBox="1">
            <a:spLocks noGrp="1"/>
          </p:cNvSpPr>
          <p:nvPr>
            <p:ph type="body" idx="2"/>
          </p:nvPr>
        </p:nvSpPr>
        <p:spPr>
          <a:xfrm>
            <a:off x="685800" y="2741691"/>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2"/>
              </a:buClr>
              <a:buFont typeface="Arial"/>
              <a:buNone/>
              <a:defRPr sz="2000" b="0" i="0" u="none" strike="noStrike" cap="none">
                <a:solidFill>
                  <a:schemeClr val="dk2"/>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322" name="Shape 322"/>
          <p:cNvPicPr preferRelativeResize="0"/>
          <p:nvPr/>
        </p:nvPicPr>
        <p:blipFill rotWithShape="1">
          <a:blip r:embed="rId4">
            <a:alphaModFix/>
          </a:blip>
          <a:srcRect/>
          <a:stretch/>
        </p:blipFill>
        <p:spPr>
          <a:xfrm>
            <a:off x="7640664" y="3860712"/>
            <a:ext cx="1274736" cy="1069391"/>
          </a:xfrm>
          <a:prstGeom prst="rect">
            <a:avLst/>
          </a:prstGeom>
          <a:noFill/>
          <a:ln>
            <a:noFill/>
          </a:ln>
        </p:spPr>
      </p:pic>
      <p:sp>
        <p:nvSpPr>
          <p:cNvPr id="323" name="Shape 323"/>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Closing - Light">
    <p:spTree>
      <p:nvGrpSpPr>
        <p:cNvPr id="1" name="Shape 324"/>
        <p:cNvGrpSpPr/>
        <p:nvPr/>
      </p:nvGrpSpPr>
      <p:grpSpPr>
        <a:xfrm>
          <a:off x="0" y="0"/>
          <a:ext cx="0" cy="0"/>
          <a:chOff x="0" y="0"/>
          <a:chExt cx="0" cy="0"/>
        </a:xfrm>
      </p:grpSpPr>
      <p:pic>
        <p:nvPicPr>
          <p:cNvPr id="325" name="Shape 325"/>
          <p:cNvPicPr preferRelativeResize="0"/>
          <p:nvPr/>
        </p:nvPicPr>
        <p:blipFill rotWithShape="1">
          <a:blip r:embed="rId2">
            <a:alphaModFix/>
          </a:blip>
          <a:srcRect/>
          <a:stretch/>
        </p:blipFill>
        <p:spPr>
          <a:xfrm>
            <a:off x="1352" y="0"/>
            <a:ext cx="9141290" cy="5143499"/>
          </a:xfrm>
          <a:prstGeom prst="rect">
            <a:avLst/>
          </a:prstGeom>
          <a:noFill/>
          <a:ln>
            <a:noFill/>
          </a:ln>
        </p:spPr>
      </p:pic>
      <p:pic>
        <p:nvPicPr>
          <p:cNvPr id="326" name="Shape 326"/>
          <p:cNvPicPr preferRelativeResize="0"/>
          <p:nvPr/>
        </p:nvPicPr>
        <p:blipFill rotWithShape="1">
          <a:blip r:embed="rId3">
            <a:alphaModFix/>
          </a:blip>
          <a:srcRect l="1528" t="1342" b="2665"/>
          <a:stretch/>
        </p:blipFill>
        <p:spPr>
          <a:xfrm>
            <a:off x="0" y="0"/>
            <a:ext cx="4175999" cy="5143499"/>
          </a:xfrm>
          <a:prstGeom prst="rect">
            <a:avLst/>
          </a:prstGeom>
          <a:noFill/>
          <a:ln>
            <a:noFill/>
          </a:ln>
        </p:spPr>
      </p:pic>
      <p:pic>
        <p:nvPicPr>
          <p:cNvPr id="327" name="Shape 327"/>
          <p:cNvPicPr preferRelativeResize="0"/>
          <p:nvPr/>
        </p:nvPicPr>
        <p:blipFill rotWithShape="1">
          <a:blip r:embed="rId4">
            <a:alphaModFix/>
          </a:blip>
          <a:srcRect/>
          <a:stretch/>
        </p:blipFill>
        <p:spPr>
          <a:xfrm>
            <a:off x="3100615" y="1155091"/>
            <a:ext cx="2942770" cy="2468730"/>
          </a:xfrm>
          <a:prstGeom prst="rect">
            <a:avLst/>
          </a:prstGeom>
          <a:noFill/>
          <a:ln>
            <a:noFill/>
          </a:ln>
        </p:spPr>
      </p:pic>
      <p:sp>
        <p:nvSpPr>
          <p:cNvPr id="328" name="Shape 328"/>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329"/>
        <p:cNvGrpSpPr/>
        <p:nvPr/>
      </p:nvGrpSpPr>
      <p:grpSpPr>
        <a:xfrm>
          <a:off x="0" y="0"/>
          <a:ext cx="0" cy="0"/>
          <a:chOff x="0" y="0"/>
          <a:chExt cx="0" cy="0"/>
        </a:xfrm>
      </p:grpSpPr>
      <p:sp>
        <p:nvSpPr>
          <p:cNvPr id="330" name="Shape 330"/>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rgbClr val="FFFFFF"/>
              </a:solidFill>
              <a:latin typeface="Arial"/>
              <a:ea typeface="Arial"/>
              <a:cs typeface="Arial"/>
              <a:sym typeface="Arial"/>
            </a:endParaRPr>
          </a:p>
        </p:txBody>
      </p:sp>
      <p:pic>
        <p:nvPicPr>
          <p:cNvPr id="331" name="Shape 331"/>
          <p:cNvPicPr preferRelativeResize="0"/>
          <p:nvPr/>
        </p:nvPicPr>
        <p:blipFill rotWithShape="1">
          <a:blip r:embed="rId2">
            <a:alphaModFix/>
          </a:blip>
          <a:srcRect l="1528" t="1342" b="2665"/>
          <a:stretch/>
        </p:blipFill>
        <p:spPr>
          <a:xfrm>
            <a:off x="0" y="0"/>
            <a:ext cx="4175999" cy="5143499"/>
          </a:xfrm>
          <a:prstGeom prst="rect">
            <a:avLst/>
          </a:prstGeom>
          <a:noFill/>
          <a:ln>
            <a:noFill/>
          </a:ln>
        </p:spPr>
      </p:pic>
      <p:sp>
        <p:nvSpPr>
          <p:cNvPr id="332" name="Shape 332"/>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33" name="Shape 333"/>
          <p:cNvSpPr txBox="1">
            <a:spLocks noGrp="1"/>
          </p:cNvSpPr>
          <p:nvPr>
            <p:ph type="body" idx="2"/>
          </p:nvPr>
        </p:nvSpPr>
        <p:spPr>
          <a:xfrm>
            <a:off x="685800" y="2741691"/>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334" name="Shape 334"/>
          <p:cNvPicPr preferRelativeResize="0"/>
          <p:nvPr/>
        </p:nvPicPr>
        <p:blipFill rotWithShape="1">
          <a:blip r:embed="rId3">
            <a:alphaModFix/>
          </a:blip>
          <a:srcRect/>
          <a:stretch/>
        </p:blipFill>
        <p:spPr>
          <a:xfrm>
            <a:off x="7640664" y="3860712"/>
            <a:ext cx="1274736" cy="1069391"/>
          </a:xfrm>
          <a:prstGeom prst="rect">
            <a:avLst/>
          </a:prstGeom>
          <a:noFill/>
          <a:ln>
            <a:noFill/>
          </a:ln>
        </p:spPr>
      </p:pic>
      <p:sp>
        <p:nvSpPr>
          <p:cNvPr id="335" name="Shape 335"/>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336"/>
        <p:cNvGrpSpPr/>
        <p:nvPr/>
      </p:nvGrpSpPr>
      <p:grpSpPr>
        <a:xfrm>
          <a:off x="0" y="0"/>
          <a:ext cx="0" cy="0"/>
          <a:chOff x="0" y="0"/>
          <a:chExt cx="0" cy="0"/>
        </a:xfrm>
      </p:grpSpPr>
      <p:sp>
        <p:nvSpPr>
          <p:cNvPr id="337" name="Shape 337"/>
          <p:cNvSpPr/>
          <p:nvPr/>
        </p:nvSpPr>
        <p:spPr>
          <a:xfrm>
            <a:off x="0" y="0"/>
            <a:ext cx="9144000" cy="4108701"/>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rgbClr val="FFFFFF"/>
              </a:solidFill>
              <a:latin typeface="Arial"/>
              <a:ea typeface="Arial"/>
              <a:cs typeface="Arial"/>
              <a:sym typeface="Arial"/>
            </a:endParaRPr>
          </a:p>
        </p:txBody>
      </p:sp>
      <p:pic>
        <p:nvPicPr>
          <p:cNvPr id="338" name="Shape 338"/>
          <p:cNvPicPr preferRelativeResize="0"/>
          <p:nvPr/>
        </p:nvPicPr>
        <p:blipFill rotWithShape="1">
          <a:blip r:embed="rId2">
            <a:alphaModFix/>
          </a:blip>
          <a:srcRect l="1528" t="1342" b="2665"/>
          <a:stretch/>
        </p:blipFill>
        <p:spPr>
          <a:xfrm>
            <a:off x="0" y="0"/>
            <a:ext cx="4175999" cy="5143499"/>
          </a:xfrm>
          <a:prstGeom prst="rect">
            <a:avLst/>
          </a:prstGeom>
          <a:noFill/>
          <a:ln>
            <a:noFill/>
          </a:ln>
        </p:spPr>
      </p:pic>
      <p:sp>
        <p:nvSpPr>
          <p:cNvPr id="339" name="Shape 339"/>
          <p:cNvSpPr txBox="1">
            <a:spLocks noGrp="1"/>
          </p:cNvSpPr>
          <p:nvPr>
            <p:ph type="body" idx="1"/>
          </p:nvPr>
        </p:nvSpPr>
        <p:spPr>
          <a:xfrm>
            <a:off x="685800" y="1323361"/>
            <a:ext cx="7427912" cy="117474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sz="4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40" name="Shape 340"/>
          <p:cNvSpPr txBox="1">
            <a:spLocks noGrp="1"/>
          </p:cNvSpPr>
          <p:nvPr>
            <p:ph type="body" idx="2"/>
          </p:nvPr>
        </p:nvSpPr>
        <p:spPr>
          <a:xfrm>
            <a:off x="685800" y="2741691"/>
            <a:ext cx="7427912" cy="489776"/>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341" name="Shape 341"/>
          <p:cNvPicPr preferRelativeResize="0"/>
          <p:nvPr/>
        </p:nvPicPr>
        <p:blipFill rotWithShape="1">
          <a:blip r:embed="rId3">
            <a:alphaModFix/>
          </a:blip>
          <a:srcRect/>
          <a:stretch/>
        </p:blipFill>
        <p:spPr>
          <a:xfrm>
            <a:off x="8193024" y="4326076"/>
            <a:ext cx="722376" cy="604028"/>
          </a:xfrm>
          <a:prstGeom prst="rect">
            <a:avLst/>
          </a:prstGeom>
          <a:noFill/>
          <a:ln>
            <a:noFill/>
          </a:ln>
        </p:spPr>
      </p:pic>
      <p:sp>
        <p:nvSpPr>
          <p:cNvPr id="342" name="Shape 342"/>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1000" b="0" i="0" u="none" strike="noStrike" cap="none">
                <a:solidFill>
                  <a:srgbClr val="708491"/>
                </a:solidFill>
                <a:latin typeface="Arial"/>
                <a:ea typeface="Arial"/>
                <a:cs typeface="Arial"/>
                <a:sym typeface="Arial"/>
              </a:rPr>
              <a:t>Docker 2017 - Confidential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343"/>
        <p:cNvGrpSpPr/>
        <p:nvPr/>
      </p:nvGrpSpPr>
      <p:grpSpPr>
        <a:xfrm>
          <a:off x="0" y="0"/>
          <a:ext cx="0" cy="0"/>
          <a:chOff x="0" y="0"/>
          <a:chExt cx="0" cy="0"/>
        </a:xfrm>
      </p:grpSpPr>
      <p:pic>
        <p:nvPicPr>
          <p:cNvPr id="344" name="Shape 344"/>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345" name="Shape 345"/>
          <p:cNvSpPr txBox="1">
            <a:spLocks noGrp="1"/>
          </p:cNvSpPr>
          <p:nvPr>
            <p:ph type="body" idx="1"/>
          </p:nvPr>
        </p:nvSpPr>
        <p:spPr>
          <a:xfrm>
            <a:off x="228600" y="845075"/>
            <a:ext cx="8686800" cy="3787647"/>
          </a:xfrm>
          <a:prstGeom prst="rect">
            <a:avLst/>
          </a:prstGeom>
          <a:noFill/>
          <a:ln>
            <a:noFill/>
          </a:ln>
        </p:spPr>
        <p:txBody>
          <a:bodyPr lIns="91425" tIns="91425" rIns="91425" bIns="91425" anchor="t" anchorCtr="0"/>
          <a:lstStyle>
            <a:lvl1pPr marL="254000" marR="0" lvl="0" indent="38100" algn="l" rtl="0">
              <a:lnSpc>
                <a:spcPct val="90000"/>
              </a:lnSpc>
              <a:spcBef>
                <a:spcPts val="750"/>
              </a:spcBef>
              <a:spcAft>
                <a:spcPts val="0"/>
              </a:spcAft>
              <a:buClr>
                <a:schemeClr val="accent1"/>
              </a:buClr>
              <a:buSzPct val="100000"/>
              <a:buFont typeface="Arial"/>
              <a:buChar char="•"/>
              <a:defRPr sz="2000" b="0" i="0" u="none" strike="noStrike" cap="none">
                <a:solidFill>
                  <a:schemeClr val="dk2"/>
                </a:solidFill>
                <a:latin typeface="Arial"/>
                <a:ea typeface="Arial"/>
                <a:cs typeface="Arial"/>
                <a:sym typeface="Arial"/>
              </a:defRPr>
            </a:lvl1pPr>
            <a:lvl2pPr marL="571500" marR="0" lvl="1" indent="50800" algn="l" rtl="0">
              <a:lnSpc>
                <a:spcPct val="90000"/>
              </a:lnSpc>
              <a:spcBef>
                <a:spcPts val="375"/>
              </a:spcBef>
              <a:spcAft>
                <a:spcPts val="0"/>
              </a:spcAft>
              <a:buClr>
                <a:schemeClr val="accent1"/>
              </a:buClr>
              <a:buSzPct val="100000"/>
              <a:buFont typeface="Arial"/>
              <a:buChar char="−"/>
              <a:defRPr sz="1800" b="0" i="0" u="none" strike="noStrike" cap="none">
                <a:solidFill>
                  <a:schemeClr val="dk2"/>
                </a:solidFill>
                <a:latin typeface="Arial"/>
                <a:ea typeface="Arial"/>
                <a:cs typeface="Arial"/>
                <a:sym typeface="Arial"/>
              </a:defRPr>
            </a:lvl2pPr>
            <a:lvl3pPr marL="869950" marR="0" lvl="2" indent="76200" algn="l" rtl="0">
              <a:lnSpc>
                <a:spcPct val="90000"/>
              </a:lnSpc>
              <a:spcBef>
                <a:spcPts val="375"/>
              </a:spcBef>
              <a:spcAft>
                <a:spcPts val="0"/>
              </a:spcAft>
              <a:buClr>
                <a:schemeClr val="accent1"/>
              </a:buClr>
              <a:buSzPct val="100000"/>
              <a:buFont typeface="Arial"/>
              <a:buChar char="•"/>
              <a:defRPr sz="1500" b="0" i="0" u="none" strike="noStrike" cap="none">
                <a:solidFill>
                  <a:schemeClr val="dk2"/>
                </a:solidFill>
                <a:latin typeface="Arial"/>
                <a:ea typeface="Arial"/>
                <a:cs typeface="Arial"/>
                <a:sym typeface="Arial"/>
              </a:defRPr>
            </a:lvl3pPr>
            <a:lvl4pPr marL="1200150" marR="0" lvl="3" indent="60660" algn="l" rtl="0">
              <a:lnSpc>
                <a:spcPct val="90000"/>
              </a:lnSpc>
              <a:spcBef>
                <a:spcPts val="375"/>
              </a:spcBef>
              <a:spcAft>
                <a:spcPts val="0"/>
              </a:spcAft>
              <a:buClr>
                <a:schemeClr val="accent1"/>
              </a:buClr>
              <a:buSzPct val="89663"/>
              <a:buFont typeface="Arial"/>
              <a:buChar char="−"/>
              <a:defRPr sz="1350" b="0" i="0" u="none" strike="noStrike" cap="none">
                <a:solidFill>
                  <a:schemeClr val="dk2"/>
                </a:solidFill>
                <a:latin typeface="Arial"/>
                <a:ea typeface="Arial"/>
                <a:cs typeface="Arial"/>
                <a:sym typeface="Arial"/>
              </a:defRPr>
            </a:lvl4pPr>
            <a:lvl5pPr marL="1543050" marR="0" lvl="4" indent="60660" algn="l" rtl="0">
              <a:lnSpc>
                <a:spcPct val="90000"/>
              </a:lnSpc>
              <a:spcBef>
                <a:spcPts val="375"/>
              </a:spcBef>
              <a:spcAft>
                <a:spcPts val="0"/>
              </a:spcAft>
              <a:buClr>
                <a:schemeClr val="accent1"/>
              </a:buClr>
              <a:buSzPct val="89663"/>
              <a:buFont typeface="Arial"/>
              <a:buChar char="➢"/>
              <a:defRPr sz="1350" b="0" i="0" u="none" strike="noStrike" cap="none">
                <a:solidFill>
                  <a:schemeClr val="dk2"/>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46" name="Shape 346"/>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47" name="Shape 347"/>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1000" b="0" i="0" u="none" strike="noStrike" cap="none">
                <a:solidFill>
                  <a:srgbClr val="708491"/>
                </a:solidFill>
                <a:latin typeface="Arial"/>
                <a:ea typeface="Arial"/>
                <a:cs typeface="Arial"/>
                <a:sym typeface="Arial"/>
              </a:rPr>
              <a:t>Docker 2017 - Confidential</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348"/>
        <p:cNvGrpSpPr/>
        <p:nvPr/>
      </p:nvGrpSpPr>
      <p:grpSpPr>
        <a:xfrm>
          <a:off x="0" y="0"/>
          <a:ext cx="0" cy="0"/>
          <a:chOff x="0" y="0"/>
          <a:chExt cx="0" cy="0"/>
        </a:xfrm>
      </p:grpSpPr>
      <p:pic>
        <p:nvPicPr>
          <p:cNvPr id="349" name="Shape 349"/>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350" name="Shape 350"/>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51" name="Shape 351"/>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1000" b="0" i="0" u="none" strike="noStrike" cap="none">
                <a:solidFill>
                  <a:srgbClr val="708491"/>
                </a:solidFill>
                <a:latin typeface="Arial"/>
                <a:ea typeface="Arial"/>
                <a:cs typeface="Arial"/>
                <a:sym typeface="Arial"/>
              </a:rPr>
              <a:t>Docker 2017 - Confidential</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Closing - Dark">
    <p:spTree>
      <p:nvGrpSpPr>
        <p:cNvPr id="1" name="Shape 352"/>
        <p:cNvGrpSpPr/>
        <p:nvPr/>
      </p:nvGrpSpPr>
      <p:grpSpPr>
        <a:xfrm>
          <a:off x="0" y="0"/>
          <a:ext cx="0" cy="0"/>
          <a:chOff x="0" y="0"/>
          <a:chExt cx="0" cy="0"/>
        </a:xfrm>
      </p:grpSpPr>
      <p:sp>
        <p:nvSpPr>
          <p:cNvPr id="353" name="Shape 353"/>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1" i="0" u="none" strike="noStrike" cap="none">
              <a:solidFill>
                <a:srgbClr val="FFFFFF"/>
              </a:solidFill>
              <a:latin typeface="Arial"/>
              <a:ea typeface="Arial"/>
              <a:cs typeface="Arial"/>
              <a:sym typeface="Arial"/>
            </a:endParaRPr>
          </a:p>
        </p:txBody>
      </p:sp>
      <p:pic>
        <p:nvPicPr>
          <p:cNvPr id="354" name="Shape 354"/>
          <p:cNvPicPr preferRelativeResize="0"/>
          <p:nvPr/>
        </p:nvPicPr>
        <p:blipFill rotWithShape="1">
          <a:blip r:embed="rId2">
            <a:alphaModFix/>
          </a:blip>
          <a:srcRect l="1528" t="1342" b="2665"/>
          <a:stretch/>
        </p:blipFill>
        <p:spPr>
          <a:xfrm>
            <a:off x="0" y="0"/>
            <a:ext cx="4175999" cy="5143499"/>
          </a:xfrm>
          <a:prstGeom prst="rect">
            <a:avLst/>
          </a:prstGeom>
          <a:noFill/>
          <a:ln>
            <a:noFill/>
          </a:ln>
        </p:spPr>
      </p:pic>
      <p:pic>
        <p:nvPicPr>
          <p:cNvPr id="355" name="Shape 355"/>
          <p:cNvPicPr preferRelativeResize="0"/>
          <p:nvPr/>
        </p:nvPicPr>
        <p:blipFill rotWithShape="1">
          <a:blip r:embed="rId3">
            <a:alphaModFix/>
          </a:blip>
          <a:srcRect/>
          <a:stretch/>
        </p:blipFill>
        <p:spPr>
          <a:xfrm>
            <a:off x="3100615" y="1155091"/>
            <a:ext cx="2942770" cy="2468730"/>
          </a:xfrm>
          <a:prstGeom prst="rect">
            <a:avLst/>
          </a:prstGeom>
          <a:noFill/>
          <a:ln>
            <a:noFill/>
          </a:ln>
        </p:spPr>
      </p:pic>
      <p:sp>
        <p:nvSpPr>
          <p:cNvPr id="356" name="Shape 356"/>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59" name="Shape 359"/>
          <p:cNvSpPr txBox="1">
            <a:spLocks noGrp="1"/>
          </p:cNvSpPr>
          <p:nvPr>
            <p:ph type="body" idx="1"/>
          </p:nvPr>
        </p:nvSpPr>
        <p:spPr>
          <a:xfrm>
            <a:off x="228600" y="1369219"/>
            <a:ext cx="8686800" cy="3263504"/>
          </a:xfrm>
          <a:prstGeom prst="rect">
            <a:avLst/>
          </a:prstGeom>
          <a:noFill/>
          <a:ln>
            <a:noFill/>
          </a:ln>
        </p:spPr>
        <p:txBody>
          <a:bodyPr lIns="91425" tIns="91425" rIns="91425" bIns="91425" anchor="t" anchorCtr="0"/>
          <a:lstStyle>
            <a:lvl1pPr marL="254000" marR="0" lvl="0" indent="38100" algn="l" rtl="0">
              <a:lnSpc>
                <a:spcPct val="100000"/>
              </a:lnSpc>
              <a:spcBef>
                <a:spcPts val="750"/>
              </a:spcBef>
              <a:spcAft>
                <a:spcPts val="0"/>
              </a:spcAft>
              <a:buClr>
                <a:schemeClr val="accent1"/>
              </a:buClr>
              <a:buSzPct val="100000"/>
              <a:buFont typeface="Arial"/>
              <a:buChar char="•"/>
              <a:defRPr sz="2000" b="0" i="0" u="none" strike="noStrike" cap="none">
                <a:solidFill>
                  <a:schemeClr val="dk2"/>
                </a:solidFill>
                <a:latin typeface="Arial"/>
                <a:ea typeface="Arial"/>
                <a:cs typeface="Arial"/>
                <a:sym typeface="Arial"/>
              </a:defRPr>
            </a:lvl1pPr>
            <a:lvl2pPr marL="571500" marR="0" lvl="1" indent="50800" algn="l" rtl="0">
              <a:lnSpc>
                <a:spcPct val="100000"/>
              </a:lnSpc>
              <a:spcBef>
                <a:spcPts val="375"/>
              </a:spcBef>
              <a:spcAft>
                <a:spcPts val="0"/>
              </a:spcAft>
              <a:buClr>
                <a:schemeClr val="accent1"/>
              </a:buClr>
              <a:buSzPct val="100000"/>
              <a:buFont typeface="Arial"/>
              <a:buChar char="−"/>
              <a:defRPr sz="1800" b="0" i="0" u="none" strike="noStrike" cap="none">
                <a:solidFill>
                  <a:schemeClr val="dk2"/>
                </a:solidFill>
                <a:latin typeface="Arial"/>
                <a:ea typeface="Arial"/>
                <a:cs typeface="Arial"/>
                <a:sym typeface="Arial"/>
              </a:defRPr>
            </a:lvl2pPr>
            <a:lvl3pPr marL="869950" marR="0" lvl="2" indent="76200" algn="l" rtl="0">
              <a:lnSpc>
                <a:spcPct val="100000"/>
              </a:lnSpc>
              <a:spcBef>
                <a:spcPts val="375"/>
              </a:spcBef>
              <a:spcAft>
                <a:spcPts val="0"/>
              </a:spcAft>
              <a:buClr>
                <a:schemeClr val="accent1"/>
              </a:buClr>
              <a:buSzPct val="100000"/>
              <a:buFont typeface="Arial"/>
              <a:buChar char="•"/>
              <a:defRPr sz="1500" b="0" i="0" u="none" strike="noStrike" cap="none">
                <a:solidFill>
                  <a:schemeClr val="dk2"/>
                </a:solidFill>
                <a:latin typeface="Arial"/>
                <a:ea typeface="Arial"/>
                <a:cs typeface="Arial"/>
                <a:sym typeface="Arial"/>
              </a:defRPr>
            </a:lvl3pPr>
            <a:lvl4pPr marL="1200150" marR="0" lvl="3" indent="60660" algn="l" rtl="0">
              <a:lnSpc>
                <a:spcPct val="100000"/>
              </a:lnSpc>
              <a:spcBef>
                <a:spcPts val="375"/>
              </a:spcBef>
              <a:spcAft>
                <a:spcPts val="0"/>
              </a:spcAft>
              <a:buClr>
                <a:schemeClr val="accent1"/>
              </a:buClr>
              <a:buSzPct val="89663"/>
              <a:buFont typeface="Arial"/>
              <a:buChar char="−"/>
              <a:defRPr sz="1350" b="0" i="0" u="none" strike="noStrike" cap="none">
                <a:solidFill>
                  <a:schemeClr val="dk2"/>
                </a:solidFill>
                <a:latin typeface="Arial"/>
                <a:ea typeface="Arial"/>
                <a:cs typeface="Arial"/>
                <a:sym typeface="Arial"/>
              </a:defRPr>
            </a:lvl4pPr>
            <a:lvl5pPr marL="1543050" marR="0" lvl="4" indent="60660" algn="l" rtl="0">
              <a:lnSpc>
                <a:spcPct val="100000"/>
              </a:lnSpc>
              <a:spcBef>
                <a:spcPts val="375"/>
              </a:spcBef>
              <a:spcAft>
                <a:spcPts val="0"/>
              </a:spcAft>
              <a:buClr>
                <a:schemeClr val="accent1"/>
              </a:buClr>
              <a:buSzPct val="89663"/>
              <a:buFont typeface="Arial"/>
              <a:buChar char="➢"/>
              <a:defRPr sz="1350" b="0" i="0" u="none" strike="noStrike" cap="none">
                <a:solidFill>
                  <a:schemeClr val="dk2"/>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60" name="Shape 360"/>
          <p:cNvSpPr txBox="1">
            <a:spLocks noGrp="1"/>
          </p:cNvSpPr>
          <p:nvPr>
            <p:ph type="body" idx="2"/>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361" name="Shape 361"/>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362" name="Shape 362"/>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1000" b="0" i="0" u="none" strike="noStrike" cap="none">
                <a:solidFill>
                  <a:srgbClr val="708491"/>
                </a:solidFill>
                <a:latin typeface="Arial"/>
                <a:ea typeface="Arial"/>
                <a:cs typeface="Arial"/>
                <a:sym typeface="Arial"/>
              </a:rPr>
              <a:t>Docker 2017 - Confidential</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and Content - Blue">
    <p:spTree>
      <p:nvGrpSpPr>
        <p:cNvPr id="1" name="Shape 363"/>
        <p:cNvGrpSpPr/>
        <p:nvPr/>
      </p:nvGrpSpPr>
      <p:grpSpPr>
        <a:xfrm>
          <a:off x="0" y="0"/>
          <a:ext cx="0" cy="0"/>
          <a:chOff x="0" y="0"/>
          <a:chExt cx="0" cy="0"/>
        </a:xfrm>
      </p:grpSpPr>
      <p:sp>
        <p:nvSpPr>
          <p:cNvPr id="364" name="Shape 364"/>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254356"/>
              </a:buClr>
              <a:buFont typeface="Arial"/>
              <a:buNone/>
            </a:pPr>
            <a:endParaRPr sz="1800" b="0" i="0" u="none" strike="noStrike" cap="none">
              <a:solidFill>
                <a:srgbClr val="FFFFFF"/>
              </a:solidFill>
              <a:latin typeface="Arial"/>
              <a:ea typeface="Arial"/>
              <a:cs typeface="Arial"/>
              <a:sym typeface="Arial"/>
            </a:endParaRPr>
          </a:p>
        </p:txBody>
      </p:sp>
      <p:pic>
        <p:nvPicPr>
          <p:cNvPr id="365" name="Shape 365"/>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366" name="Shape 366"/>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67" name="Shape 367"/>
          <p:cNvSpPr txBox="1">
            <a:spLocks noGrp="1"/>
          </p:cNvSpPr>
          <p:nvPr>
            <p:ph type="body" idx="1"/>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1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68" name="Shape 368"/>
          <p:cNvSpPr txBox="1">
            <a:spLocks noGrp="1"/>
          </p:cNvSpPr>
          <p:nvPr>
            <p:ph type="body" idx="2"/>
          </p:nvPr>
        </p:nvSpPr>
        <p:spPr>
          <a:xfrm>
            <a:off x="228600" y="1369216"/>
            <a:ext cx="8686800" cy="3298131"/>
          </a:xfrm>
          <a:prstGeom prst="rect">
            <a:avLst/>
          </a:prstGeom>
          <a:noFill/>
          <a:ln>
            <a:noFill/>
          </a:ln>
        </p:spPr>
        <p:txBody>
          <a:bodyPr lIns="91425" tIns="91425" rIns="91425" bIns="91425" anchor="t" anchorCtr="0"/>
          <a:lstStyle>
            <a:lvl1pPr marL="254000" marR="0" lvl="0" indent="38100" algn="l" rtl="0">
              <a:lnSpc>
                <a:spcPct val="90000"/>
              </a:lnSpc>
              <a:spcBef>
                <a:spcPts val="750"/>
              </a:spcBef>
              <a:spcAft>
                <a:spcPts val="0"/>
              </a:spcAft>
              <a:buClr>
                <a:schemeClr val="accent1"/>
              </a:buClr>
              <a:buSzPct val="100000"/>
              <a:buFont typeface="Arial"/>
              <a:buChar char="•"/>
              <a:defRPr sz="2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accent1"/>
              </a:buClr>
              <a:buSzPct val="100000"/>
              <a:buFont typeface="Arial"/>
              <a:buChar char="−"/>
              <a:defRPr sz="1800" b="0" i="0" u="none" strike="noStrike" cap="none">
                <a:solidFill>
                  <a:schemeClr val="lt1"/>
                </a:solidFill>
                <a:latin typeface="Arial"/>
                <a:ea typeface="Arial"/>
                <a:cs typeface="Arial"/>
                <a:sym typeface="Arial"/>
              </a:defRPr>
            </a:lvl2pPr>
            <a:lvl3pPr marL="869950" marR="0" lvl="2" indent="76200" algn="l" rtl="0">
              <a:lnSpc>
                <a:spcPct val="90000"/>
              </a:lnSpc>
              <a:spcBef>
                <a:spcPts val="375"/>
              </a:spcBef>
              <a:spcAft>
                <a:spcPts val="0"/>
              </a:spcAft>
              <a:buClr>
                <a:schemeClr val="accent1"/>
              </a:buClr>
              <a:buSzPct val="100000"/>
              <a:buFont typeface="Arial"/>
              <a:buChar char="•"/>
              <a:defRPr sz="1500" b="0" i="0" u="none" strike="noStrike" cap="none">
                <a:solidFill>
                  <a:schemeClr val="lt1"/>
                </a:solidFill>
                <a:latin typeface="Arial"/>
                <a:ea typeface="Arial"/>
                <a:cs typeface="Arial"/>
                <a:sym typeface="Arial"/>
              </a:defRPr>
            </a:lvl3pPr>
            <a:lvl4pPr marL="1200150" marR="0" lvl="3" indent="60660" algn="l" rtl="0">
              <a:lnSpc>
                <a:spcPct val="90000"/>
              </a:lnSpc>
              <a:spcBef>
                <a:spcPts val="375"/>
              </a:spcBef>
              <a:spcAft>
                <a:spcPts val="0"/>
              </a:spcAft>
              <a:buClr>
                <a:schemeClr val="accent1"/>
              </a:buClr>
              <a:buSzPct val="89663"/>
              <a:buFont typeface="Arial"/>
              <a:buChar char="−"/>
              <a:defRPr sz="1350" b="0" i="0" u="none" strike="noStrike" cap="none">
                <a:solidFill>
                  <a:schemeClr val="lt1"/>
                </a:solidFill>
                <a:latin typeface="Arial"/>
                <a:ea typeface="Arial"/>
                <a:cs typeface="Arial"/>
                <a:sym typeface="Arial"/>
              </a:defRPr>
            </a:lvl4pPr>
            <a:lvl5pPr marL="1543050" marR="0" lvl="4" indent="60660" algn="l" rtl="0">
              <a:lnSpc>
                <a:spcPct val="90000"/>
              </a:lnSpc>
              <a:spcBef>
                <a:spcPts val="375"/>
              </a:spcBef>
              <a:spcAft>
                <a:spcPts val="0"/>
              </a:spcAft>
              <a:buClr>
                <a:schemeClr val="accent1"/>
              </a:buClr>
              <a:buSzPct val="89663"/>
              <a:buFont typeface="Arial"/>
              <a:buChar char="➢"/>
              <a:defRPr sz="1350" b="0" i="0" u="none" strike="noStrike" cap="none">
                <a:solidFill>
                  <a:schemeClr val="lt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69" name="Shape 369"/>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370"/>
        <p:cNvGrpSpPr/>
        <p:nvPr/>
      </p:nvGrpSpPr>
      <p:grpSpPr>
        <a:xfrm>
          <a:off x="0" y="0"/>
          <a:ext cx="0" cy="0"/>
          <a:chOff x="0" y="0"/>
          <a:chExt cx="0" cy="0"/>
        </a:xfrm>
      </p:grpSpPr>
      <p:sp>
        <p:nvSpPr>
          <p:cNvPr id="371" name="Shape 371"/>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254356"/>
              </a:buClr>
              <a:buFont typeface="Arial"/>
              <a:buNone/>
            </a:pPr>
            <a:endParaRPr sz="1800" b="0" i="0" u="none" strike="noStrike" cap="none">
              <a:solidFill>
                <a:srgbClr val="FFFFFF"/>
              </a:solidFill>
              <a:latin typeface="Arial"/>
              <a:ea typeface="Arial"/>
              <a:cs typeface="Arial"/>
              <a:sym typeface="Arial"/>
            </a:endParaRPr>
          </a:p>
        </p:txBody>
      </p:sp>
      <p:sp>
        <p:nvSpPr>
          <p:cNvPr id="372" name="Shape 372"/>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373" name="Shape 373"/>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374" name="Shape 374"/>
          <p:cNvSpPr txBox="1">
            <a:spLocks noGrp="1"/>
          </p:cNvSpPr>
          <p:nvPr>
            <p:ph type="body" idx="1"/>
          </p:nvPr>
        </p:nvSpPr>
        <p:spPr>
          <a:xfrm>
            <a:off x="228600" y="837282"/>
            <a:ext cx="8686800" cy="3830067"/>
          </a:xfrm>
          <a:prstGeom prst="rect">
            <a:avLst/>
          </a:prstGeom>
          <a:noFill/>
          <a:ln>
            <a:noFill/>
          </a:ln>
        </p:spPr>
        <p:txBody>
          <a:bodyPr lIns="91425" tIns="91425" rIns="91425" bIns="91425" anchor="t" anchorCtr="0"/>
          <a:lstStyle>
            <a:lvl1pPr marL="254000" marR="0" lvl="0" indent="38100" algn="l" rtl="0">
              <a:lnSpc>
                <a:spcPct val="90000"/>
              </a:lnSpc>
              <a:spcBef>
                <a:spcPts val="750"/>
              </a:spcBef>
              <a:spcAft>
                <a:spcPts val="0"/>
              </a:spcAft>
              <a:buClr>
                <a:schemeClr val="accent1"/>
              </a:buClr>
              <a:buSzPct val="100000"/>
              <a:buFont typeface="Arial"/>
              <a:buChar char="•"/>
              <a:defRPr sz="20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accent1"/>
              </a:buClr>
              <a:buSzPct val="100000"/>
              <a:buFont typeface="Arial"/>
              <a:buChar char="−"/>
              <a:defRPr sz="1800" b="0" i="0" u="none" strike="noStrike" cap="none">
                <a:solidFill>
                  <a:schemeClr val="lt1"/>
                </a:solidFill>
                <a:latin typeface="Arial"/>
                <a:ea typeface="Arial"/>
                <a:cs typeface="Arial"/>
                <a:sym typeface="Arial"/>
              </a:defRPr>
            </a:lvl2pPr>
            <a:lvl3pPr marL="869950" marR="0" lvl="2" indent="76200" algn="l" rtl="0">
              <a:lnSpc>
                <a:spcPct val="90000"/>
              </a:lnSpc>
              <a:spcBef>
                <a:spcPts val="375"/>
              </a:spcBef>
              <a:spcAft>
                <a:spcPts val="0"/>
              </a:spcAft>
              <a:buClr>
                <a:schemeClr val="accent1"/>
              </a:buClr>
              <a:buSzPct val="100000"/>
              <a:buFont typeface="Arial"/>
              <a:buChar char="•"/>
              <a:defRPr sz="1500" b="0" i="0" u="none" strike="noStrike" cap="none">
                <a:solidFill>
                  <a:schemeClr val="lt1"/>
                </a:solidFill>
                <a:latin typeface="Arial"/>
                <a:ea typeface="Arial"/>
                <a:cs typeface="Arial"/>
                <a:sym typeface="Arial"/>
              </a:defRPr>
            </a:lvl3pPr>
            <a:lvl4pPr marL="1200150" marR="0" lvl="3" indent="60660" algn="l" rtl="0">
              <a:lnSpc>
                <a:spcPct val="90000"/>
              </a:lnSpc>
              <a:spcBef>
                <a:spcPts val="375"/>
              </a:spcBef>
              <a:spcAft>
                <a:spcPts val="0"/>
              </a:spcAft>
              <a:buClr>
                <a:schemeClr val="accent1"/>
              </a:buClr>
              <a:buSzPct val="89663"/>
              <a:buFont typeface="Arial"/>
              <a:buChar char="−"/>
              <a:defRPr sz="1350" b="0" i="0" u="none" strike="noStrike" cap="none">
                <a:solidFill>
                  <a:schemeClr val="lt1"/>
                </a:solidFill>
                <a:latin typeface="Arial"/>
                <a:ea typeface="Arial"/>
                <a:cs typeface="Arial"/>
                <a:sym typeface="Arial"/>
              </a:defRPr>
            </a:lvl4pPr>
            <a:lvl5pPr marL="1543050" marR="0" lvl="4" indent="60660" algn="l" rtl="0">
              <a:lnSpc>
                <a:spcPct val="90000"/>
              </a:lnSpc>
              <a:spcBef>
                <a:spcPts val="375"/>
              </a:spcBef>
              <a:spcAft>
                <a:spcPts val="0"/>
              </a:spcAft>
              <a:buClr>
                <a:schemeClr val="accent1"/>
              </a:buClr>
              <a:buSzPct val="89663"/>
              <a:buFont typeface="Arial"/>
              <a:buChar char="➢"/>
              <a:defRPr sz="1350" b="0" i="0" u="none" strike="noStrike" cap="none">
                <a:solidFill>
                  <a:schemeClr val="lt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75" name="Shape 375"/>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3_Title and Content - White">
    <p:spTree>
      <p:nvGrpSpPr>
        <p:cNvPr id="1" name="Shape 376"/>
        <p:cNvGrpSpPr/>
        <p:nvPr/>
      </p:nvGrpSpPr>
      <p:grpSpPr>
        <a:xfrm>
          <a:off x="0" y="0"/>
          <a:ext cx="0" cy="0"/>
          <a:chOff x="0" y="0"/>
          <a:chExt cx="0" cy="0"/>
        </a:xfrm>
      </p:grpSpPr>
      <p:pic>
        <p:nvPicPr>
          <p:cNvPr id="377" name="Shape 377"/>
          <p:cNvPicPr preferRelativeResize="0"/>
          <p:nvPr/>
        </p:nvPicPr>
        <p:blipFill rotWithShape="1">
          <a:blip r:embed="rId2">
            <a:alphaModFix/>
          </a:blip>
          <a:srcRect/>
          <a:stretch/>
        </p:blipFill>
        <p:spPr>
          <a:xfrm>
            <a:off x="8039403" y="4791125"/>
            <a:ext cx="875997" cy="228601"/>
          </a:xfrm>
          <a:prstGeom prst="rect">
            <a:avLst/>
          </a:prstGeom>
          <a:noFill/>
          <a:ln>
            <a:noFill/>
          </a:ln>
        </p:spPr>
      </p:pic>
      <p:sp>
        <p:nvSpPr>
          <p:cNvPr id="378" name="Shape 378"/>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accent1"/>
              </a:buClr>
              <a:buFont typeface="Arial"/>
              <a:buNone/>
              <a:defRPr sz="3200" b="0"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79" name="Shape 379"/>
          <p:cNvSpPr txBox="1">
            <a:spLocks noGrp="1"/>
          </p:cNvSpPr>
          <p:nvPr>
            <p:ph type="body" idx="1"/>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380" name="Shape 380"/>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1000" b="0" i="0" u="none" strike="noStrike" cap="none">
                <a:solidFill>
                  <a:srgbClr val="708491"/>
                </a:solidFill>
                <a:latin typeface="Arial"/>
                <a:ea typeface="Arial"/>
                <a:cs typeface="Arial"/>
                <a:sym typeface="Arial"/>
              </a:rPr>
              <a:t>Docker 2017 - Confidential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3_Title and Content - Blue">
    <p:spTree>
      <p:nvGrpSpPr>
        <p:cNvPr id="1" name="Shape 381"/>
        <p:cNvGrpSpPr/>
        <p:nvPr/>
      </p:nvGrpSpPr>
      <p:grpSpPr>
        <a:xfrm>
          <a:off x="0" y="0"/>
          <a:ext cx="0" cy="0"/>
          <a:chOff x="0" y="0"/>
          <a:chExt cx="0" cy="0"/>
        </a:xfrm>
      </p:grpSpPr>
      <p:sp>
        <p:nvSpPr>
          <p:cNvPr id="382" name="Shape 382"/>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254356"/>
              </a:buClr>
              <a:buFont typeface="Arial"/>
              <a:buNone/>
            </a:pPr>
            <a:endParaRPr sz="1800" b="0" i="0" u="none" strike="noStrike" cap="none">
              <a:solidFill>
                <a:srgbClr val="FFFFFF"/>
              </a:solidFill>
              <a:latin typeface="Arial"/>
              <a:ea typeface="Arial"/>
              <a:cs typeface="Arial"/>
              <a:sym typeface="Arial"/>
            </a:endParaRPr>
          </a:p>
        </p:txBody>
      </p:sp>
      <p:sp>
        <p:nvSpPr>
          <p:cNvPr id="383" name="Shape 383"/>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84" name="Shape 384"/>
          <p:cNvSpPr txBox="1">
            <a:spLocks noGrp="1"/>
          </p:cNvSpPr>
          <p:nvPr>
            <p:ph type="body" idx="1"/>
          </p:nvPr>
        </p:nvSpPr>
        <p:spPr>
          <a:xfrm>
            <a:off x="228600" y="766762"/>
            <a:ext cx="8686800" cy="468311"/>
          </a:xfrm>
          <a:prstGeom prst="rect">
            <a:avLst/>
          </a:prstGeom>
          <a:noFill/>
          <a:ln>
            <a:noFill/>
          </a:ln>
        </p:spPr>
        <p:txBody>
          <a:bodyPr lIns="91425" tIns="91425" rIns="91425" bIns="91425" anchor="t" anchorCtr="0"/>
          <a:lstStyle>
            <a:lvl1pPr marL="0" marR="0" lvl="0" indent="0" algn="l" rtl="0">
              <a:lnSpc>
                <a:spcPct val="90000"/>
              </a:lnSpc>
              <a:spcBef>
                <a:spcPts val="750"/>
              </a:spcBef>
              <a:spcAft>
                <a:spcPts val="0"/>
              </a:spcAft>
              <a:buClr>
                <a:schemeClr val="lt1"/>
              </a:buClr>
              <a:buFont typeface="Arial"/>
              <a:buNone/>
              <a:defRPr sz="2100" b="0" i="0" u="none" strike="noStrike" cap="none">
                <a:solidFill>
                  <a:schemeClr val="lt1"/>
                </a:solidFill>
                <a:latin typeface="Arial"/>
                <a:ea typeface="Arial"/>
                <a:cs typeface="Arial"/>
                <a:sym typeface="Arial"/>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385" name="Shape 385"/>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386" name="Shape 386"/>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5_Blank - Blue ">
    <p:spTree>
      <p:nvGrpSpPr>
        <p:cNvPr id="1" name="Shape 387"/>
        <p:cNvGrpSpPr/>
        <p:nvPr/>
      </p:nvGrpSpPr>
      <p:grpSpPr>
        <a:xfrm>
          <a:off x="0" y="0"/>
          <a:ext cx="0" cy="0"/>
          <a:chOff x="0" y="0"/>
          <a:chExt cx="0" cy="0"/>
        </a:xfrm>
      </p:grpSpPr>
      <p:sp>
        <p:nvSpPr>
          <p:cNvPr id="388" name="Shape 388"/>
          <p:cNvSpPr/>
          <p:nvPr/>
        </p:nvSpPr>
        <p:spPr>
          <a:xfrm>
            <a:off x="0" y="0"/>
            <a:ext cx="9144000" cy="5143499"/>
          </a:xfrm>
          <a:prstGeom prst="rect">
            <a:avLst/>
          </a:prstGeom>
          <a:gradFill>
            <a:gsLst>
              <a:gs pos="0">
                <a:srgbClr val="116B91"/>
              </a:gs>
              <a:gs pos="100000">
                <a:srgbClr val="2194CA"/>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254356"/>
              </a:buClr>
              <a:buFont typeface="Arial"/>
              <a:buNone/>
            </a:pPr>
            <a:endParaRPr sz="1800" b="0" i="0" u="none" strike="noStrike" cap="none">
              <a:solidFill>
                <a:srgbClr val="FFFFFF"/>
              </a:solidFill>
              <a:latin typeface="Arial"/>
              <a:ea typeface="Arial"/>
              <a:cs typeface="Arial"/>
              <a:sym typeface="Arial"/>
            </a:endParaRPr>
          </a:p>
        </p:txBody>
      </p:sp>
      <p:sp>
        <p:nvSpPr>
          <p:cNvPr id="389" name="Shape 389"/>
          <p:cNvSpPr txBox="1">
            <a:spLocks noGrp="1"/>
          </p:cNvSpPr>
          <p:nvPr>
            <p:ph type="title"/>
          </p:nvPr>
        </p:nvSpPr>
        <p:spPr>
          <a:xfrm>
            <a:off x="228600" y="273841"/>
            <a:ext cx="8686800" cy="4799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390" name="Shape 390"/>
          <p:cNvPicPr preferRelativeResize="0"/>
          <p:nvPr/>
        </p:nvPicPr>
        <p:blipFill rotWithShape="1">
          <a:blip r:embed="rId2">
            <a:alphaModFix/>
          </a:blip>
          <a:srcRect/>
          <a:stretch/>
        </p:blipFill>
        <p:spPr>
          <a:xfrm>
            <a:off x="8084614" y="4819471"/>
            <a:ext cx="779985" cy="171907"/>
          </a:xfrm>
          <a:prstGeom prst="rect">
            <a:avLst/>
          </a:prstGeom>
          <a:noFill/>
          <a:ln>
            <a:noFill/>
          </a:ln>
        </p:spPr>
      </p:pic>
      <p:sp>
        <p:nvSpPr>
          <p:cNvPr id="391" name="Shape 391"/>
          <p:cNvSpPr txBox="1"/>
          <p:nvPr/>
        </p:nvSpPr>
        <p:spPr>
          <a:xfrm>
            <a:off x="0" y="4882014"/>
            <a:ext cx="1694694"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Docker 2017 - Confidential</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228600" y="207982"/>
            <a:ext cx="8643937" cy="61317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94" name="Shape 394"/>
          <p:cNvSpPr txBox="1">
            <a:spLocks noGrp="1"/>
          </p:cNvSpPr>
          <p:nvPr>
            <p:ph type="body" idx="1"/>
          </p:nvPr>
        </p:nvSpPr>
        <p:spPr>
          <a:xfrm>
            <a:off x="228600" y="1352550"/>
            <a:ext cx="8643937" cy="3244077"/>
          </a:xfrm>
          <a:prstGeom prst="rect">
            <a:avLst/>
          </a:prstGeom>
          <a:noFill/>
          <a:ln>
            <a:noFill/>
          </a:ln>
        </p:spPr>
        <p:txBody>
          <a:bodyPr lIns="91425" tIns="91425" rIns="91425" bIns="91425" anchor="t" anchorCtr="0"/>
          <a:lstStyle>
            <a:lvl1pPr marL="342900" marR="0" lvl="0" indent="38100" algn="l" rtl="0">
              <a:lnSpc>
                <a:spcPct val="100000"/>
              </a:lnSpc>
              <a:spcBef>
                <a:spcPts val="400"/>
              </a:spcBef>
              <a:spcAft>
                <a:spcPts val="0"/>
              </a:spcAft>
              <a:buClr>
                <a:schemeClr val="dk2"/>
              </a:buClr>
              <a:buSzPct val="100000"/>
              <a:buFont typeface="Arial"/>
              <a:buChar char="•"/>
              <a:defRPr sz="2000" b="0" i="0" u="none" strike="noStrike" cap="none">
                <a:solidFill>
                  <a:schemeClr val="dk2"/>
                </a:solidFill>
                <a:latin typeface="Arial"/>
                <a:ea typeface="Arial"/>
                <a:cs typeface="Arial"/>
                <a:sym typeface="Arial"/>
              </a:defRPr>
            </a:lvl1pPr>
            <a:lvl2pPr marL="742950" marR="0" lvl="1" indent="57150" algn="l" rtl="0">
              <a:lnSpc>
                <a:spcPct val="100000"/>
              </a:lnSpc>
              <a:spcBef>
                <a:spcPts val="36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2pPr>
            <a:lvl3pPr marL="1143000" marR="0" lvl="2" indent="762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3pPr>
            <a:lvl4pPr marL="1600200" marR="0" lvl="3" indent="38100" algn="l" rtl="0">
              <a:lnSpc>
                <a:spcPct val="100000"/>
              </a:lnSpc>
              <a:spcBef>
                <a:spcPts val="28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2057400" marR="0" lvl="4" indent="38100" algn="l" rtl="0">
              <a:lnSpc>
                <a:spcPct val="100000"/>
              </a:lnSpc>
              <a:spcBef>
                <a:spcPts val="28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5400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972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544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9116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5" name="Shape 395"/>
          <p:cNvSpPr txBox="1">
            <a:spLocks noGrp="1"/>
          </p:cNvSpPr>
          <p:nvPr>
            <p:ph type="body" idx="2"/>
          </p:nvPr>
        </p:nvSpPr>
        <p:spPr>
          <a:xfrm>
            <a:off x="228600" y="819150"/>
            <a:ext cx="8686800" cy="457200"/>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chemeClr val="accent5"/>
              </a:buClr>
              <a:buFont typeface="Arial"/>
              <a:buNone/>
              <a:defRPr sz="2000" b="0" i="0" u="none" strike="noStrike" cap="none">
                <a:solidFill>
                  <a:schemeClr val="accent5"/>
                </a:solidFill>
                <a:latin typeface="Arial"/>
                <a:ea typeface="Arial"/>
                <a:cs typeface="Arial"/>
                <a:sym typeface="Arial"/>
              </a:defRPr>
            </a:lvl1pPr>
            <a:lvl2pPr marL="457200" marR="0" lvl="1" indent="0" algn="l" rtl="0">
              <a:lnSpc>
                <a:spcPct val="100000"/>
              </a:lnSpc>
              <a:spcBef>
                <a:spcPts val="360"/>
              </a:spcBef>
              <a:spcAft>
                <a:spcPts val="0"/>
              </a:spcAft>
              <a:buClr>
                <a:schemeClr val="accent5"/>
              </a:buClr>
              <a:buFont typeface="Arial"/>
              <a:buNone/>
              <a:defRPr sz="1800" b="0" i="0" u="none" strike="noStrike" cap="none">
                <a:solidFill>
                  <a:schemeClr val="dk2"/>
                </a:solidFill>
                <a:latin typeface="Arial"/>
                <a:ea typeface="Arial"/>
                <a:cs typeface="Arial"/>
                <a:sym typeface="Arial"/>
              </a:defRPr>
            </a:lvl2pPr>
            <a:lvl3pPr marL="914400" marR="0" lvl="2" indent="0" algn="l" rtl="0">
              <a:lnSpc>
                <a:spcPct val="100000"/>
              </a:lnSpc>
              <a:spcBef>
                <a:spcPts val="320"/>
              </a:spcBef>
              <a:spcAft>
                <a:spcPts val="0"/>
              </a:spcAft>
              <a:buClr>
                <a:schemeClr val="accent5"/>
              </a:buClr>
              <a:buFont typeface="Arial"/>
              <a:buNone/>
              <a:defRPr sz="1600" b="0" i="0" u="none" strike="noStrike" cap="none">
                <a:solidFill>
                  <a:schemeClr val="dk2"/>
                </a:solidFill>
                <a:latin typeface="Arial"/>
                <a:ea typeface="Arial"/>
                <a:cs typeface="Arial"/>
                <a:sym typeface="Arial"/>
              </a:defRPr>
            </a:lvl3pPr>
            <a:lvl4pPr marL="1371600" marR="0" lvl="3" indent="0" algn="l" rtl="0">
              <a:lnSpc>
                <a:spcPct val="100000"/>
              </a:lnSpc>
              <a:spcBef>
                <a:spcPts val="280"/>
              </a:spcBef>
              <a:spcAft>
                <a:spcPts val="0"/>
              </a:spcAft>
              <a:buClr>
                <a:schemeClr val="accent5"/>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00000"/>
              </a:lnSpc>
              <a:spcBef>
                <a:spcPts val="280"/>
              </a:spcBef>
              <a:spcAft>
                <a:spcPts val="0"/>
              </a:spcAft>
              <a:buClr>
                <a:schemeClr val="accent5"/>
              </a:buClr>
              <a:buFont typeface="Arial"/>
              <a:buNone/>
              <a:defRPr sz="1400" b="0" i="0" u="none" strike="noStrike" cap="none">
                <a:solidFill>
                  <a:schemeClr val="dk2"/>
                </a:solidFill>
                <a:latin typeface="Arial"/>
                <a:ea typeface="Arial"/>
                <a:cs typeface="Arial"/>
                <a:sym typeface="Arial"/>
              </a:defRPr>
            </a:lvl5pPr>
            <a:lvl6pPr marL="25400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972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544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9116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6" name="Shape 396"/>
          <p:cNvSpPr txBox="1">
            <a:spLocks noGrp="1"/>
          </p:cNvSpPr>
          <p:nvPr>
            <p:ph type="sldNum" idx="12"/>
          </p:nvPr>
        </p:nvSpPr>
        <p:spPr>
          <a:xfrm>
            <a:off x="242887" y="4769267"/>
            <a:ext cx="2133598" cy="27431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a:t>
            </a:fld>
            <a:endParaRPr lang="en" sz="900" b="0" i="0" u="none" strike="noStrike" cap="none">
              <a:solidFill>
                <a:srgbClr val="797979"/>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8" Type="http://schemas.openxmlformats.org/officeDocument/2006/relationships/slideLayout" Target="../slideLayouts/slideLayout36.xml"/><Relationship Id="rId3"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3" name="TextBox 2">
            <a:extLst>
              <a:ext uri="{FF2B5EF4-FFF2-40B4-BE49-F238E27FC236}">
                <a16:creationId xmlns:a16="http://schemas.microsoft.com/office/drawing/2014/main" id="{7E563778-FC77-2764-184F-7D6999F73A89}"/>
              </a:ext>
            </a:extLst>
          </p:cNvPr>
          <p:cNvSpPr txBox="1"/>
          <p:nvPr userDrawn="1">
            <p:extLst>
              <p:ext uri="{1162E1C5-73C7-4A58-AE30-91384D911F3F}">
                <p184:classification xmlns:p184="http://schemas.microsoft.com/office/powerpoint/2018/4/main" val="ftr"/>
              </p:ext>
            </p:extLst>
          </p:nvPr>
        </p:nvSpPr>
        <p:spPr>
          <a:xfrm>
            <a:off x="4129088" y="4866640"/>
            <a:ext cx="925512" cy="213360"/>
          </a:xfrm>
          <a:prstGeom prst="rect">
            <a:avLst/>
          </a:prstGeom>
        </p:spPr>
        <p:txBody>
          <a:bodyPr horzOverflow="overflow" lIns="0" tIns="0" rIns="0" bIns="0">
            <a:spAutoFit/>
          </a:bodyPr>
          <a:lstStyle/>
          <a:p>
            <a:pPr algn="l"/>
            <a:r>
              <a:rPr lang="en-GB" sz="14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KDI LIMITED</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3" name="TextBox 2">
            <a:extLst>
              <a:ext uri="{FF2B5EF4-FFF2-40B4-BE49-F238E27FC236}">
                <a16:creationId xmlns:a16="http://schemas.microsoft.com/office/drawing/2014/main" id="{C4310116-6F43-3794-4C76-7390D9E8139F}"/>
              </a:ext>
            </a:extLst>
          </p:cNvPr>
          <p:cNvSpPr txBox="1"/>
          <p:nvPr userDrawn="1">
            <p:extLst>
              <p:ext uri="{1162E1C5-73C7-4A58-AE30-91384D911F3F}">
                <p184:classification xmlns:p184="http://schemas.microsoft.com/office/powerpoint/2018/4/main" val="ftr"/>
              </p:ext>
            </p:extLst>
          </p:nvPr>
        </p:nvSpPr>
        <p:spPr>
          <a:xfrm>
            <a:off x="4129088" y="4866640"/>
            <a:ext cx="925512" cy="213360"/>
          </a:xfrm>
          <a:prstGeom prst="rect">
            <a:avLst/>
          </a:prstGeom>
        </p:spPr>
        <p:txBody>
          <a:bodyPr horzOverflow="overflow" lIns="0" tIns="0" rIns="0" bIns="0">
            <a:spAutoFit/>
          </a:bodyPr>
          <a:lstStyle/>
          <a:p>
            <a:pPr algn="l"/>
            <a:r>
              <a:rPr lang="en-GB" sz="14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KDI LIMITED</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3" name="TextBox 2">
            <a:extLst>
              <a:ext uri="{FF2B5EF4-FFF2-40B4-BE49-F238E27FC236}">
                <a16:creationId xmlns:a16="http://schemas.microsoft.com/office/drawing/2014/main" id="{7A7ACEB4-E226-E1EA-D49D-8BA03835112F}"/>
              </a:ext>
            </a:extLst>
          </p:cNvPr>
          <p:cNvSpPr txBox="1"/>
          <p:nvPr userDrawn="1">
            <p:extLst>
              <p:ext uri="{1162E1C5-73C7-4A58-AE30-91384D911F3F}">
                <p184:classification xmlns:p184="http://schemas.microsoft.com/office/powerpoint/2018/4/main" val="ftr"/>
              </p:ext>
            </p:extLst>
          </p:nvPr>
        </p:nvSpPr>
        <p:spPr>
          <a:xfrm>
            <a:off x="4129088" y="4866640"/>
            <a:ext cx="925512" cy="213360"/>
          </a:xfrm>
          <a:prstGeom prst="rect">
            <a:avLst/>
          </a:prstGeom>
        </p:spPr>
        <p:txBody>
          <a:bodyPr horzOverflow="overflow" lIns="0" tIns="0" rIns="0" bIns="0">
            <a:spAutoFit/>
          </a:bodyPr>
          <a:lstStyle/>
          <a:p>
            <a:pPr algn="l"/>
            <a:r>
              <a:rPr lang="en-GB" sz="14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KDI LIMITED</a:t>
            </a:r>
          </a:p>
        </p:txBody>
      </p:sp>
    </p:spTree>
  </p:cSld>
  <p:clrMap bg1="lt1" tx1="dk1" bg2="dk2" tx2="lt2" accent1="accent1" accent2="accent2" accent3="accent3" accent4="accent4" accent5="accent5" accent6="accent6" hlink="hlink" folHlink="folHlink"/>
  <p:sldLayoutIdLst>
    <p:sldLayoutId id="2147483676" r:id="rId1"/>
    <p:sldLayoutId id="2147483678"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
        <p:nvSpPr>
          <p:cNvPr id="3" name="TextBox 2">
            <a:extLst>
              <a:ext uri="{FF2B5EF4-FFF2-40B4-BE49-F238E27FC236}">
                <a16:creationId xmlns:a16="http://schemas.microsoft.com/office/drawing/2014/main" id="{A11B526E-E5E4-FD6D-5A10-8458376CF422}"/>
              </a:ext>
            </a:extLst>
          </p:cNvPr>
          <p:cNvSpPr txBox="1"/>
          <p:nvPr userDrawn="1">
            <p:extLst>
              <p:ext uri="{1162E1C5-73C7-4A58-AE30-91384D911F3F}">
                <p184:classification xmlns:p184="http://schemas.microsoft.com/office/powerpoint/2018/4/main" val="ftr"/>
              </p:ext>
            </p:extLst>
          </p:nvPr>
        </p:nvSpPr>
        <p:spPr>
          <a:xfrm>
            <a:off x="4129088" y="4866640"/>
            <a:ext cx="925512" cy="213360"/>
          </a:xfrm>
          <a:prstGeom prst="rect">
            <a:avLst/>
          </a:prstGeom>
        </p:spPr>
        <p:txBody>
          <a:bodyPr horzOverflow="overflow" lIns="0" tIns="0" rIns="0" bIns="0">
            <a:spAutoFit/>
          </a:bodyPr>
          <a:lstStyle/>
          <a:p>
            <a:pPr algn="l"/>
            <a:r>
              <a:rPr lang="en-GB" sz="14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KDI LIMITED</a:t>
            </a: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6.jp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4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gif"/><Relationship Id="rId18" Type="http://schemas.openxmlformats.org/officeDocument/2006/relationships/image" Target="../media/image62.jp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jp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notesSlide" Target="../notesSlides/notesSlide29.xml"/><Relationship Id="rId16" Type="http://schemas.openxmlformats.org/officeDocument/2006/relationships/image" Target="../media/image60.jpg"/><Relationship Id="rId20" Type="http://schemas.openxmlformats.org/officeDocument/2006/relationships/image" Target="../media/image64.png"/><Relationship Id="rId1" Type="http://schemas.openxmlformats.org/officeDocument/2006/relationships/slideLayout" Target="../slideLayouts/slideLayout31.xml"/><Relationship Id="rId6" Type="http://schemas.openxmlformats.org/officeDocument/2006/relationships/image" Target="../media/image50.png"/><Relationship Id="rId11" Type="http://schemas.openxmlformats.org/officeDocument/2006/relationships/image" Target="../media/image55.jp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10" Type="http://schemas.openxmlformats.org/officeDocument/2006/relationships/image" Target="../media/image54.png"/><Relationship Id="rId19" Type="http://schemas.openxmlformats.org/officeDocument/2006/relationships/image" Target="../media/image63.jpg"/><Relationship Id="rId4" Type="http://schemas.openxmlformats.org/officeDocument/2006/relationships/image" Target="../media/image48.png"/><Relationship Id="rId9" Type="http://schemas.openxmlformats.org/officeDocument/2006/relationships/image" Target="../media/image53.jpg"/><Relationship Id="rId14" Type="http://schemas.openxmlformats.org/officeDocument/2006/relationships/image" Target="../media/image58.jpg"/><Relationship Id="rId22" Type="http://schemas.openxmlformats.org/officeDocument/2006/relationships/image" Target="../media/image66.jpg"/><Relationship Id="rId27"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 Type="http://schemas.openxmlformats.org/officeDocument/2006/relationships/image" Target="../media/image81.jp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notesSlide" Target="../notesSlides/notesSlide36.xml"/><Relationship Id="rId16" Type="http://schemas.openxmlformats.org/officeDocument/2006/relationships/image" Target="../media/image94.png"/><Relationship Id="rId20" Type="http://schemas.openxmlformats.org/officeDocument/2006/relationships/image" Target="../media/image98.png"/><Relationship Id="rId29" Type="http://schemas.openxmlformats.org/officeDocument/2006/relationships/image" Target="../media/image107.png"/><Relationship Id="rId1" Type="http://schemas.openxmlformats.org/officeDocument/2006/relationships/slideLayout" Target="../slideLayouts/slideLayout13.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2.png"/><Relationship Id="rId5" Type="http://schemas.openxmlformats.org/officeDocument/2006/relationships/image" Target="../media/image83.jp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10" Type="http://schemas.openxmlformats.org/officeDocument/2006/relationships/image" Target="../media/image88.jpg"/><Relationship Id="rId19" Type="http://schemas.openxmlformats.org/officeDocument/2006/relationships/image" Target="../media/image97.png"/><Relationship Id="rId31" Type="http://schemas.openxmlformats.org/officeDocument/2006/relationships/image" Target="../media/image109.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71612" y="1235557"/>
            <a:ext cx="8643900" cy="613200"/>
          </a:xfrm>
          <a:prstGeom prst="rect">
            <a:avLst/>
          </a:prstGeom>
        </p:spPr>
        <p:txBody>
          <a:bodyPr lIns="91425" tIns="91425" rIns="91425" bIns="91425" anchor="ctr" anchorCtr="0">
            <a:noAutofit/>
          </a:bodyPr>
          <a:lstStyle/>
          <a:p>
            <a:pPr lvl="0" algn="ctr" rtl="0">
              <a:spcBef>
                <a:spcPts val="0"/>
              </a:spcBef>
              <a:buNone/>
            </a:pPr>
            <a:endParaRPr sz="6000" dirty="0">
              <a:solidFill>
                <a:schemeClr val="accent1"/>
              </a:solidFill>
            </a:endParaRPr>
          </a:p>
          <a:p>
            <a:pPr lvl="0" algn="ctr" rtl="0">
              <a:spcBef>
                <a:spcPts val="0"/>
              </a:spcBef>
              <a:buNone/>
            </a:pPr>
            <a:r>
              <a:rPr lang="en" sz="6000" dirty="0">
                <a:solidFill>
                  <a:schemeClr val="accent1"/>
                </a:solidFill>
              </a:rPr>
              <a:t>Introduction to Containers</a:t>
            </a:r>
          </a:p>
          <a:p>
            <a:pPr lvl="0" algn="ctr">
              <a:spcBef>
                <a:spcPts val="0"/>
              </a:spcBef>
              <a:buNone/>
            </a:pPr>
            <a:endParaRPr dirty="0"/>
          </a:p>
        </p:txBody>
      </p:sp>
      <p:pic>
        <p:nvPicPr>
          <p:cNvPr id="402" name="Shape 402" descr="docker1.png"/>
          <p:cNvPicPr preferRelativeResize="0"/>
          <p:nvPr/>
        </p:nvPicPr>
        <p:blipFill>
          <a:blip r:embed="rId3">
            <a:alphaModFix/>
          </a:blip>
          <a:stretch>
            <a:fillRect/>
          </a:stretch>
        </p:blipFill>
        <p:spPr>
          <a:xfrm>
            <a:off x="2499103" y="2642100"/>
            <a:ext cx="3788900" cy="2065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Shape 763"/>
          <p:cNvSpPr txBox="1">
            <a:spLocks noGrp="1"/>
          </p:cNvSpPr>
          <p:nvPr>
            <p:ph type="title"/>
          </p:nvPr>
        </p:nvSpPr>
        <p:spPr>
          <a:xfrm>
            <a:off x="71612" y="1235557"/>
            <a:ext cx="8643900" cy="613200"/>
          </a:xfrm>
          <a:prstGeom prst="rect">
            <a:avLst/>
          </a:prstGeom>
        </p:spPr>
        <p:txBody>
          <a:bodyPr lIns="91425" tIns="91425" rIns="91425" bIns="91425" anchor="ctr" anchorCtr="0">
            <a:noAutofit/>
          </a:bodyPr>
          <a:lstStyle/>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r>
              <a:rPr lang="en" sz="6000">
                <a:solidFill>
                  <a:schemeClr val="accent1"/>
                </a:solidFill>
              </a:rPr>
              <a:t>Docker and Container Overview</a:t>
            </a:r>
          </a:p>
          <a:p>
            <a:pPr lvl="0" algn="ctr" rtl="0">
              <a:spcBef>
                <a:spcPts val="0"/>
              </a:spcBef>
              <a:buNone/>
            </a:pPr>
            <a:endParaRPr sz="6000">
              <a:solidFill>
                <a:schemeClr val="accent1"/>
              </a:solidFill>
            </a:endParaRPr>
          </a:p>
          <a:p>
            <a:pPr lvl="0" algn="ctr" rtl="0">
              <a:spcBef>
                <a:spcPts val="0"/>
              </a:spcBef>
              <a:buNone/>
            </a:pPr>
            <a:endParaRPr/>
          </a:p>
        </p:txBody>
      </p:sp>
      <p:pic>
        <p:nvPicPr>
          <p:cNvPr id="764" name="Shape 764" descr="docker1.png"/>
          <p:cNvPicPr preferRelativeResize="0"/>
          <p:nvPr/>
        </p:nvPicPr>
        <p:blipFill>
          <a:blip r:embed="rId3">
            <a:alphaModFix/>
          </a:blip>
          <a:stretch>
            <a:fillRect/>
          </a:stretch>
        </p:blipFill>
        <p:spPr>
          <a:xfrm>
            <a:off x="7351677" y="4166625"/>
            <a:ext cx="1792325" cy="976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228600"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A History Lesson</a:t>
            </a:r>
          </a:p>
        </p:txBody>
      </p:sp>
      <p:sp>
        <p:nvSpPr>
          <p:cNvPr id="815" name="Shape 815"/>
          <p:cNvSpPr txBox="1">
            <a:spLocks noGrp="1"/>
          </p:cNvSpPr>
          <p:nvPr>
            <p:ph type="body" idx="1"/>
          </p:nvPr>
        </p:nvSpPr>
        <p:spPr>
          <a:xfrm>
            <a:off x="228600" y="1352550"/>
            <a:ext cx="8643937" cy="324407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3600" b="1" i="0" u="none" strike="noStrike" cap="none">
                <a:solidFill>
                  <a:schemeClr val="dk2"/>
                </a:solidFill>
                <a:latin typeface="Arial"/>
                <a:ea typeface="Arial"/>
                <a:cs typeface="Arial"/>
                <a:sym typeface="Arial"/>
              </a:rPr>
              <a:t>One application on one physical server </a:t>
            </a:r>
          </a:p>
        </p:txBody>
      </p:sp>
      <p:sp>
        <p:nvSpPr>
          <p:cNvPr id="816" name="Shape 816"/>
          <p:cNvSpPr txBox="1">
            <a:spLocks noGrp="1"/>
          </p:cNvSpPr>
          <p:nvPr>
            <p:ph type="body" idx="2"/>
          </p:nvPr>
        </p:nvSpPr>
        <p:spPr>
          <a:xfrm>
            <a:off x="228600" y="819150"/>
            <a:ext cx="86868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accent5"/>
                </a:solidFill>
                <a:latin typeface="Arial"/>
                <a:ea typeface="Arial"/>
                <a:cs typeface="Arial"/>
                <a:sym typeface="Arial"/>
              </a:rPr>
              <a:t>In the Dark Ages</a:t>
            </a:r>
          </a:p>
        </p:txBody>
      </p:sp>
      <p:pic>
        <p:nvPicPr>
          <p:cNvPr id="817" name="Shape 817"/>
          <p:cNvPicPr preferRelativeResize="0"/>
          <p:nvPr/>
        </p:nvPicPr>
        <p:blipFill rotWithShape="1">
          <a:blip r:embed="rId3">
            <a:alphaModFix/>
          </a:blip>
          <a:srcRect l="17321" t="12007"/>
          <a:stretch/>
        </p:blipFill>
        <p:spPr>
          <a:xfrm>
            <a:off x="2550083" y="2444775"/>
            <a:ext cx="4043832" cy="20876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Shape 823"/>
          <p:cNvSpPr txBox="1">
            <a:spLocks noGrp="1"/>
          </p:cNvSpPr>
          <p:nvPr>
            <p:ph type="title"/>
          </p:nvPr>
        </p:nvSpPr>
        <p:spPr>
          <a:xfrm>
            <a:off x="242887"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Historical limitations of application deployment</a:t>
            </a:r>
          </a:p>
        </p:txBody>
      </p:sp>
      <p:sp>
        <p:nvSpPr>
          <p:cNvPr id="824" name="Shape 824"/>
          <p:cNvSpPr txBox="1">
            <a:spLocks noGrp="1"/>
          </p:cNvSpPr>
          <p:nvPr>
            <p:ph type="body" idx="1"/>
          </p:nvPr>
        </p:nvSpPr>
        <p:spPr>
          <a:xfrm>
            <a:off x="242887" y="971550"/>
            <a:ext cx="8643937" cy="3625077"/>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Slow deployment times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Huge costs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Wasted resources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Difficult to scale</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Difficult to migrate</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Vendor lock in</a:t>
            </a:r>
          </a:p>
          <a:p>
            <a:pPr marL="342900" marR="0" lvl="0" indent="-342900" algn="l" rtl="0">
              <a:lnSpc>
                <a:spcPct val="100000"/>
              </a:lnSpc>
              <a:spcBef>
                <a:spcPts val="400"/>
              </a:spcBef>
              <a:spcAft>
                <a:spcPts val="0"/>
              </a:spcAft>
              <a:buClr>
                <a:schemeClr val="dk2"/>
              </a:buClr>
              <a:buSzPct val="25000"/>
              <a:buFont typeface="Arial"/>
              <a:buNone/>
            </a:pPr>
            <a:endParaRPr sz="2000" b="0" i="0" u="none" strike="noStrike" cap="none">
              <a:solidFill>
                <a:schemeClr val="dk2"/>
              </a:solidFill>
              <a:latin typeface="Arial"/>
              <a:ea typeface="Arial"/>
              <a:cs typeface="Arial"/>
              <a:sym typeface="Arial"/>
            </a:endParaRPr>
          </a:p>
        </p:txBody>
      </p:sp>
      <p:sp>
        <p:nvSpPr>
          <p:cNvPr id="825" name="Shape 825"/>
          <p:cNvSpPr txBox="1">
            <a:spLocks noGrp="1"/>
          </p:cNvSpPr>
          <p:nvPr>
            <p:ph type="sldNum" idx="12"/>
          </p:nvPr>
        </p:nvSpPr>
        <p:spPr>
          <a:xfrm>
            <a:off x="242887" y="4769267"/>
            <a:ext cx="2133598" cy="27431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 sz="900" b="0" i="0" u="none" strike="noStrike" cap="none">
                <a:solidFill>
                  <a:srgbClr val="797979"/>
                </a:solidFill>
                <a:latin typeface="Arial"/>
                <a:ea typeface="Arial"/>
                <a:cs typeface="Arial"/>
                <a:sym typeface="Arial"/>
              </a:rPr>
              <a:t>12</a:t>
            </a:fld>
            <a:endParaRPr lang="en" sz="900" b="0" i="0" u="none" strike="noStrike" cap="none">
              <a:solidFill>
                <a:srgbClr val="797979"/>
              </a:solidFill>
              <a:latin typeface="Arial"/>
              <a:ea typeface="Arial"/>
              <a:cs typeface="Arial"/>
              <a:sym typeface="Arial"/>
            </a:endParaRPr>
          </a:p>
        </p:txBody>
      </p:sp>
      <p:pic>
        <p:nvPicPr>
          <p:cNvPr id="826" name="Shape 826"/>
          <p:cNvPicPr preferRelativeResize="0"/>
          <p:nvPr/>
        </p:nvPicPr>
        <p:blipFill rotWithShape="1">
          <a:blip r:embed="rId3">
            <a:alphaModFix/>
          </a:blip>
          <a:srcRect l="17321" t="12007"/>
          <a:stretch/>
        </p:blipFill>
        <p:spPr>
          <a:xfrm>
            <a:off x="3625514" y="1080091"/>
            <a:ext cx="4458201" cy="23015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a:spLocks noGrp="1"/>
          </p:cNvSpPr>
          <p:nvPr>
            <p:ph type="title"/>
          </p:nvPr>
        </p:nvSpPr>
        <p:spPr>
          <a:xfrm>
            <a:off x="228600"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A History Lesson</a:t>
            </a:r>
          </a:p>
        </p:txBody>
      </p:sp>
      <p:sp>
        <p:nvSpPr>
          <p:cNvPr id="833" name="Shape 833"/>
          <p:cNvSpPr txBox="1">
            <a:spLocks noGrp="1"/>
          </p:cNvSpPr>
          <p:nvPr>
            <p:ph type="body" idx="1"/>
          </p:nvPr>
        </p:nvSpPr>
        <p:spPr>
          <a:xfrm>
            <a:off x="228600" y="1352550"/>
            <a:ext cx="8643937" cy="3244077"/>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One physical server can contain multiple applications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Each application runs in a virtual machine (VM)</a:t>
            </a:r>
          </a:p>
          <a:p>
            <a:pPr marL="342900" marR="0" lvl="0" indent="-342900" algn="l" rtl="0">
              <a:lnSpc>
                <a:spcPct val="100000"/>
              </a:lnSpc>
              <a:spcBef>
                <a:spcPts val="400"/>
              </a:spcBef>
              <a:spcAft>
                <a:spcPts val="0"/>
              </a:spcAft>
              <a:buClr>
                <a:schemeClr val="dk2"/>
              </a:buClr>
              <a:buSzPct val="25000"/>
              <a:buFont typeface="Arial"/>
              <a:buNone/>
            </a:pPr>
            <a:endParaRPr sz="2000" b="0" i="0" u="none" strike="noStrike" cap="none">
              <a:solidFill>
                <a:schemeClr val="dk2"/>
              </a:solidFill>
              <a:latin typeface="Arial"/>
              <a:ea typeface="Arial"/>
              <a:cs typeface="Arial"/>
              <a:sym typeface="Arial"/>
            </a:endParaRPr>
          </a:p>
        </p:txBody>
      </p:sp>
      <p:sp>
        <p:nvSpPr>
          <p:cNvPr id="834" name="Shape 834"/>
          <p:cNvSpPr txBox="1">
            <a:spLocks noGrp="1"/>
          </p:cNvSpPr>
          <p:nvPr>
            <p:ph type="body" idx="2"/>
          </p:nvPr>
        </p:nvSpPr>
        <p:spPr>
          <a:xfrm>
            <a:off x="228600" y="819150"/>
            <a:ext cx="86868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accent5"/>
                </a:solidFill>
                <a:latin typeface="Arial"/>
                <a:ea typeface="Arial"/>
                <a:cs typeface="Arial"/>
                <a:sym typeface="Arial"/>
              </a:rPr>
              <a:t>Hypervisor-based Virtualization</a:t>
            </a:r>
          </a:p>
        </p:txBody>
      </p:sp>
      <p:pic>
        <p:nvPicPr>
          <p:cNvPr id="835" name="Shape 835"/>
          <p:cNvPicPr preferRelativeResize="0"/>
          <p:nvPr/>
        </p:nvPicPr>
        <p:blipFill rotWithShape="1">
          <a:blip r:embed="rId3">
            <a:alphaModFix/>
          </a:blip>
          <a:srcRect/>
          <a:stretch/>
        </p:blipFill>
        <p:spPr>
          <a:xfrm>
            <a:off x="2494960" y="2194558"/>
            <a:ext cx="3676167" cy="25321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242887"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Benefits of VMs</a:t>
            </a:r>
          </a:p>
        </p:txBody>
      </p:sp>
      <p:sp>
        <p:nvSpPr>
          <p:cNvPr id="842" name="Shape 842"/>
          <p:cNvSpPr txBox="1">
            <a:spLocks noGrp="1"/>
          </p:cNvSpPr>
          <p:nvPr>
            <p:ph type="body" idx="1"/>
          </p:nvPr>
        </p:nvSpPr>
        <p:spPr>
          <a:xfrm>
            <a:off x="242887" y="971550"/>
            <a:ext cx="8643937" cy="3625077"/>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Better resource pooling</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One physical machine divided into multiple virtual machines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Easier to scale</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VMs in the cloud</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Rapid elasticity</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Pay as you go model</a:t>
            </a:r>
          </a:p>
          <a:p>
            <a:pPr marL="742950" marR="0" lvl="1" indent="-285750" algn="l" rtl="0">
              <a:lnSpc>
                <a:spcPct val="100000"/>
              </a:lnSpc>
              <a:spcBef>
                <a:spcPts val="36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p:txBody>
      </p:sp>
      <p:pic>
        <p:nvPicPr>
          <p:cNvPr id="843" name="Shape 843"/>
          <p:cNvPicPr preferRelativeResize="0"/>
          <p:nvPr/>
        </p:nvPicPr>
        <p:blipFill rotWithShape="1">
          <a:blip r:embed="rId3">
            <a:alphaModFix/>
          </a:blip>
          <a:srcRect/>
          <a:stretch/>
        </p:blipFill>
        <p:spPr>
          <a:xfrm>
            <a:off x="4893012" y="2928025"/>
            <a:ext cx="1694780" cy="619526"/>
          </a:xfrm>
          <a:prstGeom prst="rect">
            <a:avLst/>
          </a:prstGeom>
          <a:noFill/>
          <a:ln>
            <a:noFill/>
          </a:ln>
        </p:spPr>
      </p:pic>
      <p:pic>
        <p:nvPicPr>
          <p:cNvPr id="844" name="Shape 844"/>
          <p:cNvPicPr preferRelativeResize="0"/>
          <p:nvPr/>
        </p:nvPicPr>
        <p:blipFill rotWithShape="1">
          <a:blip r:embed="rId4">
            <a:alphaModFix/>
          </a:blip>
          <a:srcRect/>
          <a:stretch/>
        </p:blipFill>
        <p:spPr>
          <a:xfrm>
            <a:off x="5621146" y="2325896"/>
            <a:ext cx="2423627" cy="337369"/>
          </a:xfrm>
          <a:prstGeom prst="rect">
            <a:avLst/>
          </a:prstGeom>
          <a:noFill/>
          <a:ln>
            <a:noFill/>
          </a:ln>
        </p:spPr>
      </p:pic>
      <p:pic>
        <p:nvPicPr>
          <p:cNvPr id="845" name="Shape 845"/>
          <p:cNvPicPr preferRelativeResize="0"/>
          <p:nvPr/>
        </p:nvPicPr>
        <p:blipFill rotWithShape="1">
          <a:blip r:embed="rId5">
            <a:alphaModFix/>
          </a:blip>
          <a:srcRect/>
          <a:stretch/>
        </p:blipFill>
        <p:spPr>
          <a:xfrm>
            <a:off x="6828815" y="2856214"/>
            <a:ext cx="1975255" cy="6913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title"/>
          </p:nvPr>
        </p:nvSpPr>
        <p:spPr>
          <a:xfrm>
            <a:off x="242887"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Limitations of VMs</a:t>
            </a:r>
          </a:p>
        </p:txBody>
      </p:sp>
      <p:sp>
        <p:nvSpPr>
          <p:cNvPr id="852" name="Shape 852"/>
          <p:cNvSpPr txBox="1">
            <a:spLocks noGrp="1"/>
          </p:cNvSpPr>
          <p:nvPr>
            <p:ph type="body" idx="1"/>
          </p:nvPr>
        </p:nvSpPr>
        <p:spPr>
          <a:xfrm>
            <a:off x="242887" y="971550"/>
            <a:ext cx="8643937" cy="3625077"/>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Each VM stills requires</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CPU allocation</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Storage</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RAM</a:t>
            </a:r>
          </a:p>
          <a:p>
            <a:pPr marL="742950" marR="0" lvl="1" indent="-285750" algn="l" rtl="0">
              <a:lnSpc>
                <a:spcPct val="100000"/>
              </a:lnSpc>
              <a:spcBef>
                <a:spcPts val="360"/>
              </a:spcBef>
              <a:spcAft>
                <a:spcPts val="0"/>
              </a:spcAft>
              <a:buClr>
                <a:schemeClr val="dk2"/>
              </a:buClr>
              <a:buSzPct val="100000"/>
              <a:buFont typeface="Arial"/>
              <a:buChar char="–"/>
            </a:pPr>
            <a:r>
              <a:rPr lang="en" sz="1800" b="0" i="0" u="none" strike="noStrike" cap="none">
                <a:solidFill>
                  <a:schemeClr val="dk2"/>
                </a:solidFill>
                <a:latin typeface="Arial"/>
                <a:ea typeface="Arial"/>
                <a:cs typeface="Arial"/>
                <a:sym typeface="Arial"/>
              </a:rPr>
              <a:t>An entire guest operating system</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The more VMs you run, the more resources you need</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Guest OS means wasted resources</a:t>
            </a:r>
          </a:p>
          <a:p>
            <a:pPr marL="342900" marR="0" lvl="0" indent="-342900" algn="l" rtl="0">
              <a:lnSpc>
                <a:spcPct val="100000"/>
              </a:lnSpc>
              <a:spcBef>
                <a:spcPts val="400"/>
              </a:spcBef>
              <a:spcAft>
                <a:spcPts val="0"/>
              </a:spcAft>
              <a:buClr>
                <a:schemeClr val="dk2"/>
              </a:buClr>
              <a:buSzPct val="100000"/>
              <a:buFont typeface="Arial"/>
              <a:buChar char="•"/>
            </a:pPr>
            <a:r>
              <a:rPr lang="en" sz="2000" b="0" i="0" u="none" strike="noStrike" cap="none">
                <a:solidFill>
                  <a:schemeClr val="dk2"/>
                </a:solidFill>
                <a:latin typeface="Arial"/>
                <a:ea typeface="Arial"/>
                <a:cs typeface="Arial"/>
                <a:sym typeface="Arial"/>
              </a:rPr>
              <a:t>Application portability not guaranteed</a:t>
            </a:r>
          </a:p>
          <a:p>
            <a:pPr marL="342900" marR="0" lvl="0" indent="-342900" algn="l" rtl="0">
              <a:lnSpc>
                <a:spcPct val="100000"/>
              </a:lnSpc>
              <a:spcBef>
                <a:spcPts val="400"/>
              </a:spcBef>
              <a:spcAft>
                <a:spcPts val="0"/>
              </a:spcAft>
              <a:buClr>
                <a:schemeClr val="dk2"/>
              </a:buClr>
              <a:buSzPct val="25000"/>
              <a:buFont typeface="Arial"/>
              <a:buNone/>
            </a:pPr>
            <a:endParaRPr sz="2000" b="0" i="0" u="none" strike="noStrike" cap="none">
              <a:solidFill>
                <a:schemeClr val="dk2"/>
              </a:solidFill>
              <a:latin typeface="Arial"/>
              <a:ea typeface="Arial"/>
              <a:cs typeface="Arial"/>
              <a:sym typeface="Arial"/>
            </a:endParaRPr>
          </a:p>
        </p:txBody>
      </p:sp>
      <p:pic>
        <p:nvPicPr>
          <p:cNvPr id="853" name="Shape 853"/>
          <p:cNvPicPr preferRelativeResize="0"/>
          <p:nvPr/>
        </p:nvPicPr>
        <p:blipFill rotWithShape="1">
          <a:blip r:embed="rId3">
            <a:alphaModFix/>
          </a:blip>
          <a:srcRect/>
          <a:stretch/>
        </p:blipFill>
        <p:spPr>
          <a:xfrm>
            <a:off x="4217119" y="1055075"/>
            <a:ext cx="1059234" cy="1059234"/>
          </a:xfrm>
          <a:prstGeom prst="rect">
            <a:avLst/>
          </a:prstGeom>
          <a:noFill/>
          <a:ln>
            <a:noFill/>
          </a:ln>
        </p:spPr>
      </p:pic>
      <p:pic>
        <p:nvPicPr>
          <p:cNvPr id="854" name="Shape 854"/>
          <p:cNvPicPr preferRelativeResize="0"/>
          <p:nvPr/>
        </p:nvPicPr>
        <p:blipFill rotWithShape="1">
          <a:blip r:embed="rId4">
            <a:alphaModFix/>
          </a:blip>
          <a:srcRect/>
          <a:stretch/>
        </p:blipFill>
        <p:spPr>
          <a:xfrm>
            <a:off x="5721962" y="1183545"/>
            <a:ext cx="1029210" cy="802296"/>
          </a:xfrm>
          <a:prstGeom prst="rect">
            <a:avLst/>
          </a:prstGeom>
          <a:noFill/>
          <a:ln>
            <a:noFill/>
          </a:ln>
        </p:spPr>
      </p:pic>
      <p:pic>
        <p:nvPicPr>
          <p:cNvPr id="855" name="Shape 855"/>
          <p:cNvPicPr preferRelativeResize="0"/>
          <p:nvPr/>
        </p:nvPicPr>
        <p:blipFill rotWithShape="1">
          <a:blip r:embed="rId5">
            <a:alphaModFix/>
          </a:blip>
          <a:srcRect/>
          <a:stretch/>
        </p:blipFill>
        <p:spPr>
          <a:xfrm>
            <a:off x="7182142" y="1137019"/>
            <a:ext cx="1276349" cy="8953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Shape 861"/>
          <p:cNvSpPr txBox="1">
            <a:spLocks noGrp="1"/>
          </p:cNvSpPr>
          <p:nvPr>
            <p:ph type="body" idx="1"/>
          </p:nvPr>
        </p:nvSpPr>
        <p:spPr>
          <a:xfrm>
            <a:off x="4572000" y="845075"/>
            <a:ext cx="4343400" cy="3787500"/>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accent1"/>
              </a:buClr>
              <a:buSzPct val="100000"/>
              <a:buFont typeface="Arial"/>
              <a:buChar char="•"/>
            </a:pPr>
            <a:r>
              <a:rPr lang="en" sz="2000" b="0" i="0" u="none" strike="noStrike" cap="none">
                <a:solidFill>
                  <a:schemeClr val="dk2"/>
                </a:solidFill>
                <a:latin typeface="Arial"/>
                <a:ea typeface="Arial"/>
                <a:cs typeface="Arial"/>
                <a:sym typeface="Arial"/>
              </a:rPr>
              <a:t>Standardized packaging for software and dependencies</a:t>
            </a:r>
          </a:p>
          <a:p>
            <a:pPr marL="171450" marR="0" lvl="0" indent="-171450" algn="l" rtl="0">
              <a:lnSpc>
                <a:spcPct val="90000"/>
              </a:lnSpc>
              <a:spcBef>
                <a:spcPts val="1200"/>
              </a:spcBef>
              <a:spcAft>
                <a:spcPts val="0"/>
              </a:spcAft>
              <a:buClr>
                <a:schemeClr val="accent1"/>
              </a:buClr>
              <a:buSzPct val="100000"/>
              <a:buFont typeface="Arial"/>
              <a:buChar char="•"/>
            </a:pPr>
            <a:r>
              <a:rPr lang="en" sz="2000" b="0" i="0" u="none" strike="noStrike" cap="none">
                <a:solidFill>
                  <a:schemeClr val="dk2"/>
                </a:solidFill>
                <a:latin typeface="Arial"/>
                <a:ea typeface="Arial"/>
                <a:cs typeface="Arial"/>
                <a:sym typeface="Arial"/>
              </a:rPr>
              <a:t>Isolate apps from each other</a:t>
            </a:r>
          </a:p>
          <a:p>
            <a:pPr marL="171450" marR="0" lvl="0" indent="-171450" algn="l" rtl="0">
              <a:lnSpc>
                <a:spcPct val="90000"/>
              </a:lnSpc>
              <a:spcBef>
                <a:spcPts val="1200"/>
              </a:spcBef>
              <a:spcAft>
                <a:spcPts val="0"/>
              </a:spcAft>
              <a:buClr>
                <a:schemeClr val="accent1"/>
              </a:buClr>
              <a:buSzPct val="100000"/>
              <a:buFont typeface="Arial"/>
              <a:buChar char="•"/>
            </a:pPr>
            <a:r>
              <a:rPr lang="en" sz="2000" b="0" i="0" u="none" strike="noStrike" cap="none">
                <a:solidFill>
                  <a:schemeClr val="dk2"/>
                </a:solidFill>
                <a:latin typeface="Arial"/>
                <a:ea typeface="Arial"/>
                <a:cs typeface="Arial"/>
                <a:sym typeface="Arial"/>
              </a:rPr>
              <a:t>Share the same OS kernel</a:t>
            </a:r>
          </a:p>
          <a:p>
            <a:pPr marL="171450" marR="0" lvl="0" indent="-171450" algn="l" rtl="0">
              <a:lnSpc>
                <a:spcPct val="90000"/>
              </a:lnSpc>
              <a:spcBef>
                <a:spcPts val="1200"/>
              </a:spcBef>
              <a:spcAft>
                <a:spcPts val="0"/>
              </a:spcAft>
              <a:buClr>
                <a:schemeClr val="accent1"/>
              </a:buClr>
              <a:buSzPct val="100000"/>
              <a:buFont typeface="Arial"/>
              <a:buChar char="•"/>
            </a:pPr>
            <a:r>
              <a:rPr lang="en" sz="2000" b="0" i="0" u="none" strike="noStrike" cap="none">
                <a:solidFill>
                  <a:schemeClr val="dk2"/>
                </a:solidFill>
                <a:latin typeface="Arial"/>
                <a:ea typeface="Arial"/>
                <a:cs typeface="Arial"/>
                <a:sym typeface="Arial"/>
              </a:rPr>
              <a:t>Works with all major Linux and Windows Server</a:t>
            </a:r>
          </a:p>
          <a:p>
            <a:pPr marL="171450" marR="0" lvl="0" indent="-171450" algn="l" rtl="0">
              <a:lnSpc>
                <a:spcPct val="90000"/>
              </a:lnSpc>
              <a:spcBef>
                <a:spcPts val="1200"/>
              </a:spcBef>
              <a:spcAft>
                <a:spcPts val="0"/>
              </a:spcAft>
              <a:buClr>
                <a:schemeClr val="accent1"/>
              </a:buClr>
              <a:buSzPct val="25000"/>
              <a:buFont typeface="Arial"/>
              <a:buNone/>
            </a:pPr>
            <a:endParaRPr sz="2000" b="0" i="0" u="none" strike="noStrike" cap="none">
              <a:solidFill>
                <a:schemeClr val="dk2"/>
              </a:solidFill>
              <a:latin typeface="Arial"/>
              <a:ea typeface="Arial"/>
              <a:cs typeface="Arial"/>
              <a:sym typeface="Arial"/>
            </a:endParaRPr>
          </a:p>
        </p:txBody>
      </p:sp>
      <p:sp>
        <p:nvSpPr>
          <p:cNvPr id="862" name="Shape 862"/>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2880" b="0" i="0" u="none" strike="noStrike" cap="none">
                <a:solidFill>
                  <a:schemeClr val="accent1"/>
                </a:solidFill>
                <a:latin typeface="Arial"/>
                <a:ea typeface="Arial"/>
                <a:cs typeface="Arial"/>
                <a:sym typeface="Arial"/>
              </a:rPr>
              <a:t>What is a container?</a:t>
            </a:r>
          </a:p>
        </p:txBody>
      </p:sp>
      <p:pic>
        <p:nvPicPr>
          <p:cNvPr id="863" name="Shape 863"/>
          <p:cNvPicPr preferRelativeResize="0"/>
          <p:nvPr/>
        </p:nvPicPr>
        <p:blipFill rotWithShape="1">
          <a:blip r:embed="rId3">
            <a:alphaModFix/>
          </a:blip>
          <a:srcRect/>
          <a:stretch/>
        </p:blipFill>
        <p:spPr>
          <a:xfrm>
            <a:off x="302771" y="1193533"/>
            <a:ext cx="3962700" cy="3232500"/>
          </a:xfrm>
          <a:prstGeom prst="rect">
            <a:avLst/>
          </a:prstGeom>
          <a:noFill/>
          <a:ln>
            <a:noFill/>
          </a:ln>
        </p:spPr>
      </p:pic>
      <p:sp>
        <p:nvSpPr>
          <p:cNvPr id="864" name="Shape 864"/>
          <p:cNvSpPr/>
          <p:nvPr/>
        </p:nvSpPr>
        <p:spPr>
          <a:xfrm>
            <a:off x="1535175" y="3269575"/>
            <a:ext cx="450300" cy="385800"/>
          </a:xfrm>
          <a:prstGeom prst="downArrow">
            <a:avLst>
              <a:gd name="adj1" fmla="val 50000"/>
              <a:gd name="adj2" fmla="val 50000"/>
            </a:avLst>
          </a:prstGeom>
          <a:solidFill>
            <a:srgbClr val="4A86E8"/>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Shape 870"/>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2880" b="0" i="0" u="none" strike="noStrike" cap="none">
                <a:solidFill>
                  <a:schemeClr val="accent1"/>
                </a:solidFill>
                <a:latin typeface="Arial"/>
                <a:ea typeface="Arial"/>
                <a:cs typeface="Arial"/>
                <a:sym typeface="Arial"/>
              </a:rPr>
              <a:t>Comparing Containers and VMs</a:t>
            </a:r>
          </a:p>
        </p:txBody>
      </p:sp>
      <p:pic>
        <p:nvPicPr>
          <p:cNvPr id="871" name="Shape 871"/>
          <p:cNvPicPr preferRelativeResize="0"/>
          <p:nvPr/>
        </p:nvPicPr>
        <p:blipFill rotWithShape="1">
          <a:blip r:embed="rId3">
            <a:alphaModFix/>
          </a:blip>
          <a:srcRect/>
          <a:stretch/>
        </p:blipFill>
        <p:spPr>
          <a:xfrm>
            <a:off x="856648" y="977920"/>
            <a:ext cx="3014399" cy="2702400"/>
          </a:xfrm>
          <a:prstGeom prst="rect">
            <a:avLst/>
          </a:prstGeom>
          <a:noFill/>
          <a:ln>
            <a:noFill/>
          </a:ln>
        </p:spPr>
      </p:pic>
      <p:pic>
        <p:nvPicPr>
          <p:cNvPr id="872" name="Shape 872"/>
          <p:cNvPicPr preferRelativeResize="0"/>
          <p:nvPr/>
        </p:nvPicPr>
        <p:blipFill rotWithShape="1">
          <a:blip r:embed="rId4">
            <a:alphaModFix/>
          </a:blip>
          <a:srcRect/>
          <a:stretch/>
        </p:blipFill>
        <p:spPr>
          <a:xfrm>
            <a:off x="4955860" y="977920"/>
            <a:ext cx="3007200" cy="2702400"/>
          </a:xfrm>
          <a:prstGeom prst="rect">
            <a:avLst/>
          </a:prstGeom>
          <a:noFill/>
          <a:ln>
            <a:noFill/>
          </a:ln>
        </p:spPr>
      </p:pic>
      <p:sp>
        <p:nvSpPr>
          <p:cNvPr id="873" name="Shape 873"/>
          <p:cNvSpPr txBox="1"/>
          <p:nvPr/>
        </p:nvSpPr>
        <p:spPr>
          <a:xfrm>
            <a:off x="981778" y="4071485"/>
            <a:ext cx="2791200" cy="646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Containers are an app level construct</a:t>
            </a:r>
          </a:p>
        </p:txBody>
      </p:sp>
      <p:sp>
        <p:nvSpPr>
          <p:cNvPr id="874" name="Shape 874"/>
          <p:cNvSpPr txBox="1"/>
          <p:nvPr/>
        </p:nvSpPr>
        <p:spPr>
          <a:xfrm>
            <a:off x="4823135" y="4032985"/>
            <a:ext cx="3387300" cy="923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VMs are an infrastructure level construct to turn one machine into many servers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Shape 880"/>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2880" b="0" i="0" u="none" strike="noStrike" cap="none">
                <a:solidFill>
                  <a:schemeClr val="accent1"/>
                </a:solidFill>
                <a:latin typeface="Arial"/>
                <a:ea typeface="Arial"/>
                <a:cs typeface="Arial"/>
                <a:sym typeface="Arial"/>
              </a:rPr>
              <a:t>Containers and VMs together</a:t>
            </a:r>
          </a:p>
        </p:txBody>
      </p:sp>
      <p:pic>
        <p:nvPicPr>
          <p:cNvPr id="881" name="Shape 881"/>
          <p:cNvPicPr preferRelativeResize="0"/>
          <p:nvPr/>
        </p:nvPicPr>
        <p:blipFill rotWithShape="1">
          <a:blip r:embed="rId3">
            <a:alphaModFix/>
          </a:blip>
          <a:srcRect/>
          <a:stretch/>
        </p:blipFill>
        <p:spPr>
          <a:xfrm>
            <a:off x="1518383" y="1042508"/>
            <a:ext cx="6107099" cy="2943600"/>
          </a:xfrm>
          <a:prstGeom prst="rect">
            <a:avLst/>
          </a:prstGeom>
          <a:noFill/>
          <a:ln>
            <a:noFill/>
          </a:ln>
        </p:spPr>
      </p:pic>
      <p:sp>
        <p:nvSpPr>
          <p:cNvPr id="882" name="Shape 882"/>
          <p:cNvSpPr txBox="1"/>
          <p:nvPr/>
        </p:nvSpPr>
        <p:spPr>
          <a:xfrm>
            <a:off x="1039529" y="4206239"/>
            <a:ext cx="7228500" cy="646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Containers and VMs together provide a tremendous amount of flexibility for IT to optimally deploy and manage apps.</a:t>
            </a:r>
          </a:p>
        </p:txBody>
      </p:sp>
      <p:sp>
        <p:nvSpPr>
          <p:cNvPr id="883" name="Shape 883"/>
          <p:cNvSpPr txBox="1"/>
          <p:nvPr/>
        </p:nvSpPr>
        <p:spPr>
          <a:xfrm>
            <a:off x="2326316" y="1342416"/>
            <a:ext cx="953399" cy="307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DEV</a:t>
            </a:r>
          </a:p>
        </p:txBody>
      </p:sp>
      <p:sp>
        <p:nvSpPr>
          <p:cNvPr id="884" name="Shape 884"/>
          <p:cNvSpPr txBox="1"/>
          <p:nvPr/>
        </p:nvSpPr>
        <p:spPr>
          <a:xfrm>
            <a:off x="5435925" y="708166"/>
            <a:ext cx="953400" cy="307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PROD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Shape 890"/>
          <p:cNvSpPr txBox="1">
            <a:spLocks noGrp="1"/>
          </p:cNvSpPr>
          <p:nvPr>
            <p:ph type="title"/>
          </p:nvPr>
        </p:nvSpPr>
        <p:spPr>
          <a:xfrm>
            <a:off x="228600" y="273842"/>
            <a:ext cx="8686800" cy="4800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3200" b="0" i="0" u="none" strike="noStrike" cap="none">
                <a:solidFill>
                  <a:schemeClr val="accent1"/>
                </a:solidFill>
                <a:latin typeface="Arial"/>
                <a:ea typeface="Arial"/>
                <a:cs typeface="Arial"/>
                <a:sym typeface="Arial"/>
              </a:rPr>
              <a:t>Key Benefits of Docker Containers</a:t>
            </a:r>
          </a:p>
        </p:txBody>
      </p:sp>
      <p:grpSp>
        <p:nvGrpSpPr>
          <p:cNvPr id="891" name="Shape 891"/>
          <p:cNvGrpSpPr/>
          <p:nvPr/>
        </p:nvGrpSpPr>
        <p:grpSpPr>
          <a:xfrm>
            <a:off x="229641" y="1118679"/>
            <a:ext cx="8534050" cy="3501957"/>
            <a:chOff x="1042" y="0"/>
            <a:chExt cx="8534050" cy="3501957"/>
          </a:xfrm>
        </p:grpSpPr>
        <p:sp>
          <p:nvSpPr>
            <p:cNvPr id="892" name="Shape 892"/>
            <p:cNvSpPr/>
            <p:nvPr/>
          </p:nvSpPr>
          <p:spPr>
            <a:xfrm rot="-5400000">
              <a:off x="-395342" y="396385"/>
              <a:ext cx="3501957" cy="2709186"/>
            </a:xfrm>
            <a:prstGeom prst="flowChartManualOperation">
              <a:avLst/>
            </a:prstGeom>
            <a:solidFill>
              <a:srgbClr val="1188C6">
                <a:alpha val="89800"/>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3" name="Shape 893"/>
            <p:cNvSpPr txBox="1"/>
            <p:nvPr/>
          </p:nvSpPr>
          <p:spPr>
            <a:xfrm>
              <a:off x="1043" y="700389"/>
              <a:ext cx="2709300" cy="2101200"/>
            </a:xfrm>
            <a:prstGeom prst="rect">
              <a:avLst/>
            </a:prstGeom>
            <a:noFill/>
            <a:ln>
              <a:noFill/>
            </a:ln>
          </p:spPr>
          <p:txBody>
            <a:bodyPr lIns="203200" tIns="0" rIns="203200" bIns="0"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 sz="3200" b="0" i="0" u="none" strike="noStrike" cap="none">
                  <a:solidFill>
                    <a:schemeClr val="lt1"/>
                  </a:solidFill>
                  <a:latin typeface="Arial"/>
                  <a:ea typeface="Arial"/>
                  <a:cs typeface="Arial"/>
                  <a:sym typeface="Arial"/>
                </a:rPr>
                <a:t>Speed</a:t>
              </a:r>
            </a:p>
            <a:p>
              <a:pPr marL="228600" marR="0" lvl="1" indent="-228600" algn="l" rtl="0">
                <a:lnSpc>
                  <a:spcPct val="90000"/>
                </a:lnSpc>
                <a:spcBef>
                  <a:spcPts val="1120"/>
                </a:spcBef>
                <a:spcAft>
                  <a:spcPts val="0"/>
                </a:spcAft>
                <a:buClr>
                  <a:schemeClr val="lt1"/>
                </a:buClr>
                <a:buSzPct val="100000"/>
                <a:buFont typeface="Arial"/>
                <a:buChar char="•"/>
              </a:pPr>
              <a:r>
                <a:rPr lang="en" sz="2000" b="0" i="0" u="none" strike="noStrike" cap="none">
                  <a:solidFill>
                    <a:schemeClr val="lt1"/>
                  </a:solidFill>
                  <a:latin typeface="Arial"/>
                  <a:ea typeface="Arial"/>
                  <a:cs typeface="Arial"/>
                  <a:sym typeface="Arial"/>
                </a:rPr>
                <a:t>No OS to boot = applications online in seconds</a:t>
              </a:r>
            </a:p>
          </p:txBody>
        </p:sp>
        <p:sp>
          <p:nvSpPr>
            <p:cNvPr id="894" name="Shape 894"/>
            <p:cNvSpPr/>
            <p:nvPr/>
          </p:nvSpPr>
          <p:spPr>
            <a:xfrm rot="-5400000">
              <a:off x="2517032" y="396385"/>
              <a:ext cx="3501957" cy="2709186"/>
            </a:xfrm>
            <a:prstGeom prst="flowChartManualOperation">
              <a:avLst/>
            </a:prstGeom>
            <a:solidFill>
              <a:srgbClr val="1188C6">
                <a:alpha val="69800"/>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5" name="Shape 895"/>
            <p:cNvSpPr txBox="1"/>
            <p:nvPr/>
          </p:nvSpPr>
          <p:spPr>
            <a:xfrm>
              <a:off x="2913417" y="700389"/>
              <a:ext cx="2709300" cy="2101200"/>
            </a:xfrm>
            <a:prstGeom prst="rect">
              <a:avLst/>
            </a:prstGeom>
            <a:noFill/>
            <a:ln>
              <a:noFill/>
            </a:ln>
          </p:spPr>
          <p:txBody>
            <a:bodyPr lIns="203200" tIns="0" rIns="203200" bIns="0"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 sz="3200" b="0" i="0" u="none" strike="noStrike" cap="none">
                  <a:solidFill>
                    <a:schemeClr val="lt1"/>
                  </a:solidFill>
                  <a:latin typeface="Arial"/>
                  <a:ea typeface="Arial"/>
                  <a:cs typeface="Arial"/>
                  <a:sym typeface="Arial"/>
                </a:rPr>
                <a:t>Portability</a:t>
              </a:r>
            </a:p>
            <a:p>
              <a:pPr marL="228600" marR="0" lvl="1" indent="-228600" algn="l" rtl="0">
                <a:lnSpc>
                  <a:spcPct val="90000"/>
                </a:lnSpc>
                <a:spcBef>
                  <a:spcPts val="1120"/>
                </a:spcBef>
                <a:spcAft>
                  <a:spcPts val="0"/>
                </a:spcAft>
                <a:buClr>
                  <a:schemeClr val="lt1"/>
                </a:buClr>
                <a:buSzPct val="100000"/>
                <a:buFont typeface="Arial"/>
                <a:buChar char="•"/>
              </a:pPr>
              <a:r>
                <a:rPr lang="en" sz="2000" b="0" i="0" u="none" strike="noStrike" cap="none">
                  <a:solidFill>
                    <a:schemeClr val="lt1"/>
                  </a:solidFill>
                  <a:latin typeface="Arial"/>
                  <a:ea typeface="Arial"/>
                  <a:cs typeface="Arial"/>
                  <a:sym typeface="Arial"/>
                </a:rPr>
                <a:t>Less dependencies between process layers = ability to move between infrastructure</a:t>
              </a:r>
            </a:p>
          </p:txBody>
        </p:sp>
        <p:sp>
          <p:nvSpPr>
            <p:cNvPr id="896" name="Shape 896"/>
            <p:cNvSpPr/>
            <p:nvPr/>
          </p:nvSpPr>
          <p:spPr>
            <a:xfrm rot="-5400000">
              <a:off x="5429407" y="396385"/>
              <a:ext cx="3501957" cy="2709186"/>
            </a:xfrm>
            <a:prstGeom prst="flowChartManualOperation">
              <a:avLst/>
            </a:prstGeom>
            <a:solidFill>
              <a:srgbClr val="1188C6">
                <a:alpha val="49800"/>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7" name="Shape 897"/>
            <p:cNvSpPr txBox="1"/>
            <p:nvPr/>
          </p:nvSpPr>
          <p:spPr>
            <a:xfrm>
              <a:off x="5825792" y="700389"/>
              <a:ext cx="2709300" cy="2101200"/>
            </a:xfrm>
            <a:prstGeom prst="rect">
              <a:avLst/>
            </a:prstGeom>
            <a:noFill/>
            <a:ln>
              <a:noFill/>
            </a:ln>
          </p:spPr>
          <p:txBody>
            <a:bodyPr lIns="203200" tIns="0" rIns="203200" bIns="0"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 sz="3200" b="0" i="0" u="none" strike="noStrike" cap="none">
                  <a:solidFill>
                    <a:schemeClr val="lt1"/>
                  </a:solidFill>
                  <a:latin typeface="Arial"/>
                  <a:ea typeface="Arial"/>
                  <a:cs typeface="Arial"/>
                  <a:sym typeface="Arial"/>
                </a:rPr>
                <a:t>Efficiency</a:t>
              </a:r>
            </a:p>
            <a:p>
              <a:pPr marL="228600" marR="0" lvl="1" indent="-228600" algn="l" rtl="0">
                <a:lnSpc>
                  <a:spcPct val="90000"/>
                </a:lnSpc>
                <a:spcBef>
                  <a:spcPts val="1120"/>
                </a:spcBef>
                <a:spcAft>
                  <a:spcPts val="0"/>
                </a:spcAft>
                <a:buClr>
                  <a:schemeClr val="lt1"/>
                </a:buClr>
                <a:buSzPct val="100000"/>
                <a:buFont typeface="Arial"/>
                <a:buChar char="•"/>
              </a:pPr>
              <a:r>
                <a:rPr lang="en" sz="2000" b="0" i="0" u="none" strike="noStrike" cap="none">
                  <a:solidFill>
                    <a:schemeClr val="lt1"/>
                  </a:solidFill>
                  <a:latin typeface="Arial"/>
                  <a:ea typeface="Arial"/>
                  <a:cs typeface="Arial"/>
                  <a:sym typeface="Arial"/>
                </a:rPr>
                <a:t>Less OS overhead</a:t>
              </a:r>
            </a:p>
            <a:p>
              <a:pPr marL="228600" marR="0" lvl="1" indent="-228600" algn="l" rtl="0">
                <a:lnSpc>
                  <a:spcPct val="90000"/>
                </a:lnSpc>
                <a:spcBef>
                  <a:spcPts val="300"/>
                </a:spcBef>
                <a:spcAft>
                  <a:spcPts val="0"/>
                </a:spcAft>
                <a:buClr>
                  <a:schemeClr val="lt1"/>
                </a:buClr>
                <a:buSzPct val="100000"/>
                <a:buFont typeface="Arial"/>
                <a:buChar char="•"/>
              </a:pPr>
              <a:r>
                <a:rPr lang="en" sz="2000" b="0" i="0" u="none" strike="noStrike" cap="none">
                  <a:solidFill>
                    <a:schemeClr val="lt1"/>
                  </a:solidFill>
                  <a:latin typeface="Arial"/>
                  <a:ea typeface="Arial"/>
                  <a:cs typeface="Arial"/>
                  <a:sym typeface="Arial"/>
                </a:rPr>
                <a:t>Improved VM density</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381000" y="426242"/>
            <a:ext cx="8686800" cy="4800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3200" b="0" i="0" u="none" strike="noStrike" cap="none">
                <a:solidFill>
                  <a:schemeClr val="accent1"/>
                </a:solidFill>
                <a:latin typeface="Arial"/>
                <a:ea typeface="Arial"/>
                <a:cs typeface="Arial"/>
                <a:sym typeface="Arial"/>
              </a:rPr>
              <a:t>History of Docker</a:t>
            </a:r>
          </a:p>
        </p:txBody>
      </p:sp>
      <p:sp>
        <p:nvSpPr>
          <p:cNvPr id="770" name="Shape 770"/>
          <p:cNvSpPr/>
          <p:nvPr/>
        </p:nvSpPr>
        <p:spPr>
          <a:xfrm>
            <a:off x="478239" y="2431577"/>
            <a:ext cx="8492400" cy="477600"/>
          </a:xfrm>
          <a:prstGeom prst="rightArrow">
            <a:avLst>
              <a:gd name="adj1" fmla="val 50000"/>
              <a:gd name="adj2" fmla="val 50000"/>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1" name="Shape 771"/>
          <p:cNvSpPr/>
          <p:nvPr/>
        </p:nvSpPr>
        <p:spPr>
          <a:xfrm>
            <a:off x="889379" y="2670413"/>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2" name="Shape 772"/>
          <p:cNvSpPr/>
          <p:nvPr/>
        </p:nvSpPr>
        <p:spPr>
          <a:xfrm rot="10800000" flipH="1">
            <a:off x="2133599" y="2390733"/>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3" name="Shape 773"/>
          <p:cNvSpPr/>
          <p:nvPr/>
        </p:nvSpPr>
        <p:spPr>
          <a:xfrm>
            <a:off x="4665833" y="2677235"/>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4" name="Shape 774"/>
          <p:cNvSpPr/>
          <p:nvPr/>
        </p:nvSpPr>
        <p:spPr>
          <a:xfrm>
            <a:off x="6996753" y="2677235"/>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5" name="Shape 775"/>
          <p:cNvSpPr txBox="1"/>
          <p:nvPr/>
        </p:nvSpPr>
        <p:spPr>
          <a:xfrm>
            <a:off x="135338" y="3133966"/>
            <a:ext cx="1781100" cy="953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2004</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Solaris Containers / Zones technology introduced</a:t>
            </a:r>
          </a:p>
        </p:txBody>
      </p:sp>
      <p:sp>
        <p:nvSpPr>
          <p:cNvPr id="776" name="Shape 776"/>
          <p:cNvSpPr txBox="1"/>
          <p:nvPr/>
        </p:nvSpPr>
        <p:spPr>
          <a:xfrm>
            <a:off x="1532526" y="1345016"/>
            <a:ext cx="1475100" cy="954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2008</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Linux containers (LXC 1.0) introduced</a:t>
            </a:r>
          </a:p>
        </p:txBody>
      </p:sp>
      <p:sp>
        <p:nvSpPr>
          <p:cNvPr id="777" name="Shape 777"/>
          <p:cNvSpPr txBox="1"/>
          <p:nvPr/>
        </p:nvSpPr>
        <p:spPr>
          <a:xfrm>
            <a:off x="3626326" y="1227900"/>
            <a:ext cx="1712100" cy="1169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2013</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Solomon Hykes starts Docker as an internal project within dotCloud</a:t>
            </a:r>
          </a:p>
        </p:txBody>
      </p:sp>
      <p:sp>
        <p:nvSpPr>
          <p:cNvPr id="778" name="Shape 778"/>
          <p:cNvSpPr txBox="1"/>
          <p:nvPr/>
        </p:nvSpPr>
        <p:spPr>
          <a:xfrm>
            <a:off x="4035757" y="3107655"/>
            <a:ext cx="1499100" cy="7385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Mar 2013</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Docker released to open source </a:t>
            </a:r>
          </a:p>
        </p:txBody>
      </p:sp>
      <p:sp>
        <p:nvSpPr>
          <p:cNvPr id="779" name="Shape 779"/>
          <p:cNvSpPr txBox="1"/>
          <p:nvPr/>
        </p:nvSpPr>
        <p:spPr>
          <a:xfrm>
            <a:off x="5458821" y="1156866"/>
            <a:ext cx="2256900" cy="1169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Feb 2016</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Docker introduces first commercial product – now called Docker Enterprise Edition</a:t>
            </a:r>
          </a:p>
        </p:txBody>
      </p:sp>
      <p:sp>
        <p:nvSpPr>
          <p:cNvPr id="780" name="Shape 780"/>
          <p:cNvSpPr txBox="1"/>
          <p:nvPr/>
        </p:nvSpPr>
        <p:spPr>
          <a:xfrm>
            <a:off x="5784660" y="3026243"/>
            <a:ext cx="2938500" cy="1169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Today</a:t>
            </a:r>
          </a:p>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Open source community includes:</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3,300+ contributors</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43,000+ stars</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12,000+ forks</a:t>
            </a:r>
          </a:p>
        </p:txBody>
      </p:sp>
      <p:sp>
        <p:nvSpPr>
          <p:cNvPr id="781" name="Shape 781"/>
          <p:cNvSpPr/>
          <p:nvPr/>
        </p:nvSpPr>
        <p:spPr>
          <a:xfrm rot="10800000" flipH="1">
            <a:off x="4284264" y="2393910"/>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82" name="Shape 782"/>
          <p:cNvSpPr/>
          <p:nvPr/>
        </p:nvSpPr>
        <p:spPr>
          <a:xfrm rot="10800000" flipH="1">
            <a:off x="6450842" y="2366057"/>
            <a:ext cx="273000" cy="286500"/>
          </a:xfrm>
          <a:prstGeom prst="triangle">
            <a:avLst>
              <a:gd name="adj" fmla="val 50000"/>
            </a:avLst>
          </a:prstGeom>
          <a:solidFill>
            <a:srgbClr val="FFC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Shape 902"/>
          <p:cNvSpPr txBox="1">
            <a:spLocks noGrp="1"/>
          </p:cNvSpPr>
          <p:nvPr>
            <p:ph type="title"/>
          </p:nvPr>
        </p:nvSpPr>
        <p:spPr>
          <a:xfrm>
            <a:off x="71612" y="1235557"/>
            <a:ext cx="8643900" cy="613200"/>
          </a:xfrm>
          <a:prstGeom prst="rect">
            <a:avLst/>
          </a:prstGeom>
        </p:spPr>
        <p:txBody>
          <a:bodyPr lIns="91425" tIns="91425" rIns="91425" bIns="91425" anchor="ctr" anchorCtr="0">
            <a:noAutofit/>
          </a:bodyPr>
          <a:lstStyle/>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r>
              <a:rPr lang="en" sz="6000">
                <a:solidFill>
                  <a:schemeClr val="accent1"/>
                </a:solidFill>
              </a:rPr>
              <a:t>Container Solutions &amp; Landscape</a:t>
            </a:r>
          </a:p>
          <a:p>
            <a:pPr lvl="0" algn="ctr" rtl="0">
              <a:spcBef>
                <a:spcPts val="0"/>
              </a:spcBef>
              <a:buNone/>
            </a:pPr>
            <a:endParaRPr sz="6000">
              <a:solidFill>
                <a:schemeClr val="accent1"/>
              </a:solidFill>
            </a:endParaRPr>
          </a:p>
          <a:p>
            <a:pPr lvl="0" algn="ctr" rtl="0">
              <a:spcBef>
                <a:spcPts val="0"/>
              </a:spcBef>
              <a:buNone/>
            </a:pPr>
            <a:endParaRPr/>
          </a:p>
        </p:txBody>
      </p:sp>
      <p:pic>
        <p:nvPicPr>
          <p:cNvPr id="903" name="Shape 903" descr="docker1.png"/>
          <p:cNvPicPr preferRelativeResize="0"/>
          <p:nvPr/>
        </p:nvPicPr>
        <p:blipFill>
          <a:blip r:embed="rId3">
            <a:alphaModFix/>
          </a:blip>
          <a:stretch>
            <a:fillRect/>
          </a:stretch>
        </p:blipFill>
        <p:spPr>
          <a:xfrm>
            <a:off x="7351677" y="4166625"/>
            <a:ext cx="1792325" cy="976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Shape 909"/>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Docker Basics</a:t>
            </a:r>
          </a:p>
        </p:txBody>
      </p:sp>
      <p:sp>
        <p:nvSpPr>
          <p:cNvPr id="910" name="Shape 910"/>
          <p:cNvSpPr txBox="1">
            <a:spLocks noGrp="1"/>
          </p:cNvSpPr>
          <p:nvPr>
            <p:ph type="body" idx="1"/>
          </p:nvPr>
        </p:nvSpPr>
        <p:spPr>
          <a:xfrm>
            <a:off x="1083733" y="918629"/>
            <a:ext cx="7874000" cy="393052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 sz="1400" b="1" i="0" u="none" strike="noStrike" cap="none">
                <a:solidFill>
                  <a:srgbClr val="000000"/>
                </a:solidFill>
                <a:latin typeface="Arial"/>
                <a:ea typeface="Arial"/>
                <a:cs typeface="Arial"/>
                <a:sym typeface="Arial"/>
              </a:rPr>
              <a:t>Image</a:t>
            </a:r>
          </a:p>
          <a:p>
            <a:pPr marL="0" marR="0" lvl="0" indent="0" algn="l" rtl="0">
              <a:lnSpc>
                <a:spcPct val="100000"/>
              </a:lnSpc>
              <a:spcBef>
                <a:spcPts val="400"/>
              </a:spcBef>
              <a:spcAft>
                <a:spcPts val="0"/>
              </a:spcAft>
              <a:buClr>
                <a:schemeClr val="accent5"/>
              </a:buClr>
              <a:buSzPct val="25000"/>
              <a:buFont typeface="Arial"/>
              <a:buNone/>
            </a:pPr>
            <a:r>
              <a:rPr lang="en" sz="1400" b="0" i="0" u="none" strike="noStrike" cap="none">
                <a:solidFill>
                  <a:srgbClr val="000000"/>
                </a:solidFill>
                <a:latin typeface="Arial"/>
                <a:ea typeface="Arial"/>
                <a:cs typeface="Arial"/>
                <a:sym typeface="Arial"/>
              </a:rPr>
              <a:t>The basis of a Docker container.  The content at rest.</a:t>
            </a:r>
          </a:p>
          <a:p>
            <a:pPr marL="0" marR="0" lvl="0" indent="0" algn="l" rtl="0">
              <a:lnSpc>
                <a:spcPct val="100000"/>
              </a:lnSpc>
              <a:spcBef>
                <a:spcPts val="400"/>
              </a:spcBef>
              <a:spcAft>
                <a:spcPts val="0"/>
              </a:spcAft>
              <a:buClr>
                <a:schemeClr val="accent5"/>
              </a:buClr>
              <a:buSzPct val="250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5"/>
              </a:buClr>
              <a:buSzPct val="25000"/>
              <a:buFont typeface="Arial"/>
              <a:buNone/>
            </a:pPr>
            <a:r>
              <a:rPr lang="en" sz="1400" b="1" i="0" u="none" strike="noStrike" cap="none">
                <a:solidFill>
                  <a:srgbClr val="000000"/>
                </a:solidFill>
                <a:latin typeface="Arial"/>
                <a:ea typeface="Arial"/>
                <a:cs typeface="Arial"/>
                <a:sym typeface="Arial"/>
              </a:rPr>
              <a:t>Container</a:t>
            </a:r>
          </a:p>
          <a:p>
            <a:pPr marL="0" marR="0" lvl="0" indent="0" algn="l" rtl="0">
              <a:lnSpc>
                <a:spcPct val="100000"/>
              </a:lnSpc>
              <a:spcBef>
                <a:spcPts val="400"/>
              </a:spcBef>
              <a:spcAft>
                <a:spcPts val="0"/>
              </a:spcAft>
              <a:buClr>
                <a:schemeClr val="accent5"/>
              </a:buClr>
              <a:buSzPct val="25000"/>
              <a:buFont typeface="Arial"/>
              <a:buNone/>
            </a:pPr>
            <a:r>
              <a:rPr lang="en" sz="1400" b="0" i="0" u="none" strike="noStrike" cap="none">
                <a:solidFill>
                  <a:srgbClr val="000000"/>
                </a:solidFill>
                <a:latin typeface="Arial"/>
                <a:ea typeface="Arial"/>
                <a:cs typeface="Arial"/>
                <a:sym typeface="Arial"/>
              </a:rPr>
              <a:t>The image when it is ‘running.’ The standard unit for app service</a:t>
            </a:r>
          </a:p>
          <a:p>
            <a:pPr marL="0" marR="0" lvl="0" indent="0" algn="l" rtl="0">
              <a:lnSpc>
                <a:spcPct val="100000"/>
              </a:lnSpc>
              <a:spcBef>
                <a:spcPts val="400"/>
              </a:spcBef>
              <a:spcAft>
                <a:spcPts val="0"/>
              </a:spcAft>
              <a:buClr>
                <a:schemeClr val="accent5"/>
              </a:buClr>
              <a:buSzPct val="250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5"/>
              </a:buClr>
              <a:buSzPct val="25000"/>
              <a:buFont typeface="Arial"/>
              <a:buNone/>
            </a:pPr>
            <a:r>
              <a:rPr lang="en" sz="1400" b="1" i="0" u="none" strike="noStrike" cap="none">
                <a:solidFill>
                  <a:srgbClr val="000000"/>
                </a:solidFill>
                <a:latin typeface="Arial"/>
                <a:ea typeface="Arial"/>
                <a:cs typeface="Arial"/>
                <a:sym typeface="Arial"/>
              </a:rPr>
              <a:t>Engine </a:t>
            </a:r>
          </a:p>
          <a:p>
            <a:pPr marL="0" marR="0" lvl="0" indent="0" algn="l" rtl="0">
              <a:lnSpc>
                <a:spcPct val="100000"/>
              </a:lnSpc>
              <a:spcBef>
                <a:spcPts val="400"/>
              </a:spcBef>
              <a:spcAft>
                <a:spcPts val="0"/>
              </a:spcAft>
              <a:buClr>
                <a:schemeClr val="accent5"/>
              </a:buClr>
              <a:buSzPct val="25000"/>
              <a:buFont typeface="Arial"/>
              <a:buNone/>
            </a:pPr>
            <a:r>
              <a:rPr lang="en" sz="1400" b="0" i="0" u="none" strike="noStrike" cap="none">
                <a:solidFill>
                  <a:srgbClr val="000000"/>
                </a:solidFill>
                <a:latin typeface="Arial"/>
                <a:ea typeface="Arial"/>
                <a:cs typeface="Arial"/>
                <a:sym typeface="Arial"/>
              </a:rPr>
              <a:t>The software that executes commands for containers.  Networking and volumes are part of Engine. Can be clustered together.</a:t>
            </a:r>
          </a:p>
          <a:p>
            <a:pPr marL="0" marR="0" lvl="0" indent="0" algn="l" rtl="0">
              <a:lnSpc>
                <a:spcPct val="100000"/>
              </a:lnSpc>
              <a:spcBef>
                <a:spcPts val="400"/>
              </a:spcBef>
              <a:spcAft>
                <a:spcPts val="0"/>
              </a:spcAft>
              <a:buClr>
                <a:schemeClr val="accent5"/>
              </a:buClr>
              <a:buSzPct val="250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5"/>
              </a:buClr>
              <a:buSzPct val="25000"/>
              <a:buFont typeface="Arial"/>
              <a:buNone/>
            </a:pPr>
            <a:r>
              <a:rPr lang="en" sz="1400" b="1" i="0" u="none" strike="noStrike" cap="none">
                <a:solidFill>
                  <a:srgbClr val="000000"/>
                </a:solidFill>
                <a:latin typeface="Arial"/>
                <a:ea typeface="Arial"/>
                <a:cs typeface="Arial"/>
                <a:sym typeface="Arial"/>
              </a:rPr>
              <a:t>Registry </a:t>
            </a:r>
          </a:p>
          <a:p>
            <a:pPr marL="0" marR="0" lvl="0" indent="0" algn="l" rtl="0">
              <a:lnSpc>
                <a:spcPct val="100000"/>
              </a:lnSpc>
              <a:spcBef>
                <a:spcPts val="400"/>
              </a:spcBef>
              <a:spcAft>
                <a:spcPts val="0"/>
              </a:spcAft>
              <a:buClr>
                <a:schemeClr val="accent5"/>
              </a:buClr>
              <a:buSzPct val="25000"/>
              <a:buFont typeface="Arial"/>
              <a:buNone/>
            </a:pPr>
            <a:r>
              <a:rPr lang="en" sz="1400" b="0" i="0" u="none" strike="noStrike" cap="none">
                <a:solidFill>
                  <a:srgbClr val="000000"/>
                </a:solidFill>
                <a:latin typeface="Arial"/>
                <a:ea typeface="Arial"/>
                <a:cs typeface="Arial"/>
                <a:sym typeface="Arial"/>
              </a:rPr>
              <a:t>Stores, distributes and manages Docker images</a:t>
            </a:r>
          </a:p>
          <a:p>
            <a:pPr marL="0" marR="0" lvl="0" indent="0" algn="l" rtl="0">
              <a:lnSpc>
                <a:spcPct val="100000"/>
              </a:lnSpc>
              <a:spcBef>
                <a:spcPts val="400"/>
              </a:spcBef>
              <a:spcAft>
                <a:spcPts val="0"/>
              </a:spcAft>
              <a:buClr>
                <a:schemeClr val="accent5"/>
              </a:buClr>
              <a:buSzPct val="250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accent5"/>
              </a:buClr>
              <a:buSzPct val="25000"/>
              <a:buFont typeface="Arial"/>
              <a:buNone/>
            </a:pPr>
            <a:r>
              <a:rPr lang="en" sz="1400" b="1" i="0" u="none" strike="noStrike" cap="none">
                <a:solidFill>
                  <a:srgbClr val="000000"/>
                </a:solidFill>
                <a:latin typeface="Arial"/>
                <a:ea typeface="Arial"/>
                <a:cs typeface="Arial"/>
                <a:sym typeface="Arial"/>
              </a:rPr>
              <a:t>Control Plane</a:t>
            </a:r>
          </a:p>
          <a:p>
            <a:pPr marL="0" marR="0" lvl="0" indent="0" algn="l" rtl="0">
              <a:lnSpc>
                <a:spcPct val="100000"/>
              </a:lnSpc>
              <a:spcBef>
                <a:spcPts val="400"/>
              </a:spcBef>
              <a:spcAft>
                <a:spcPts val="0"/>
              </a:spcAft>
              <a:buClr>
                <a:schemeClr val="accent5"/>
              </a:buClr>
              <a:buSzPct val="25000"/>
              <a:buFont typeface="Arial"/>
              <a:buNone/>
            </a:pPr>
            <a:r>
              <a:rPr lang="en" sz="1400" b="0" i="0" u="none" strike="noStrike" cap="none">
                <a:solidFill>
                  <a:srgbClr val="000000"/>
                </a:solidFill>
                <a:latin typeface="Arial"/>
                <a:ea typeface="Arial"/>
                <a:cs typeface="Arial"/>
                <a:sym typeface="Arial"/>
              </a:rPr>
              <a:t>Management plane for container and cluster orchestration</a:t>
            </a:r>
          </a:p>
        </p:txBody>
      </p:sp>
      <p:pic>
        <p:nvPicPr>
          <p:cNvPr id="911" name="Shape 911"/>
          <p:cNvPicPr preferRelativeResize="0"/>
          <p:nvPr/>
        </p:nvPicPr>
        <p:blipFill rotWithShape="1">
          <a:blip r:embed="rId3">
            <a:alphaModFix/>
          </a:blip>
          <a:srcRect/>
          <a:stretch/>
        </p:blipFill>
        <p:spPr>
          <a:xfrm>
            <a:off x="401530" y="1784281"/>
            <a:ext cx="631200" cy="631200"/>
          </a:xfrm>
          <a:prstGeom prst="rect">
            <a:avLst/>
          </a:prstGeom>
          <a:noFill/>
          <a:ln>
            <a:noFill/>
          </a:ln>
        </p:spPr>
      </p:pic>
      <p:pic>
        <p:nvPicPr>
          <p:cNvPr id="912" name="Shape 912"/>
          <p:cNvPicPr preferRelativeResize="0"/>
          <p:nvPr/>
        </p:nvPicPr>
        <p:blipFill rotWithShape="1">
          <a:blip r:embed="rId4">
            <a:alphaModFix/>
          </a:blip>
          <a:srcRect/>
          <a:stretch/>
        </p:blipFill>
        <p:spPr>
          <a:xfrm>
            <a:off x="381687" y="988483"/>
            <a:ext cx="631200" cy="631200"/>
          </a:xfrm>
          <a:prstGeom prst="rect">
            <a:avLst/>
          </a:prstGeom>
          <a:noFill/>
          <a:ln>
            <a:noFill/>
          </a:ln>
        </p:spPr>
      </p:pic>
      <p:pic>
        <p:nvPicPr>
          <p:cNvPr id="913" name="Shape 913"/>
          <p:cNvPicPr preferRelativeResize="0"/>
          <p:nvPr/>
        </p:nvPicPr>
        <p:blipFill rotWithShape="1">
          <a:blip r:embed="rId5">
            <a:alphaModFix/>
          </a:blip>
          <a:srcRect/>
          <a:stretch/>
        </p:blipFill>
        <p:spPr>
          <a:xfrm>
            <a:off x="381687" y="2593850"/>
            <a:ext cx="690669" cy="690669"/>
          </a:xfrm>
          <a:prstGeom prst="rect">
            <a:avLst/>
          </a:prstGeom>
          <a:noFill/>
          <a:ln>
            <a:noFill/>
          </a:ln>
        </p:spPr>
      </p:pic>
      <p:pic>
        <p:nvPicPr>
          <p:cNvPr id="914" name="Shape 914"/>
          <p:cNvPicPr preferRelativeResize="0"/>
          <p:nvPr/>
        </p:nvPicPr>
        <p:blipFill rotWithShape="1">
          <a:blip r:embed="rId6">
            <a:alphaModFix/>
          </a:blip>
          <a:srcRect/>
          <a:stretch/>
        </p:blipFill>
        <p:spPr>
          <a:xfrm>
            <a:off x="403430" y="3532414"/>
            <a:ext cx="631200" cy="631200"/>
          </a:xfrm>
          <a:prstGeom prst="rect">
            <a:avLst/>
          </a:prstGeom>
          <a:noFill/>
          <a:ln>
            <a:noFill/>
          </a:ln>
        </p:spPr>
      </p:pic>
      <p:pic>
        <p:nvPicPr>
          <p:cNvPr id="915" name="Shape 915"/>
          <p:cNvPicPr preferRelativeResize="0"/>
          <p:nvPr/>
        </p:nvPicPr>
        <p:blipFill rotWithShape="1">
          <a:blip r:embed="rId7">
            <a:alphaModFix/>
          </a:blip>
          <a:srcRect/>
          <a:stretch/>
        </p:blipFill>
        <p:spPr>
          <a:xfrm>
            <a:off x="520085" y="4433389"/>
            <a:ext cx="436625" cy="3547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Shape 920"/>
          <p:cNvSpPr/>
          <p:nvPr/>
        </p:nvSpPr>
        <p:spPr>
          <a:xfrm>
            <a:off x="394877"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Security</a:t>
            </a:r>
          </a:p>
        </p:txBody>
      </p:sp>
      <p:sp>
        <p:nvSpPr>
          <p:cNvPr id="921" name="Shape 921"/>
          <p:cNvSpPr/>
          <p:nvPr/>
        </p:nvSpPr>
        <p:spPr>
          <a:xfrm>
            <a:off x="394877" y="3552191"/>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Distributed State</a:t>
            </a:r>
          </a:p>
        </p:txBody>
      </p:sp>
      <p:sp>
        <p:nvSpPr>
          <p:cNvPr id="922" name="Shape 922"/>
          <p:cNvSpPr/>
          <p:nvPr/>
        </p:nvSpPr>
        <p:spPr>
          <a:xfrm>
            <a:off x="2264940"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Network</a:t>
            </a:r>
          </a:p>
        </p:txBody>
      </p:sp>
      <p:sp>
        <p:nvSpPr>
          <p:cNvPr id="923" name="Shape 923"/>
          <p:cNvSpPr/>
          <p:nvPr/>
        </p:nvSpPr>
        <p:spPr>
          <a:xfrm>
            <a:off x="2264940" y="3552191"/>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Container Runtime</a:t>
            </a:r>
          </a:p>
        </p:txBody>
      </p:sp>
      <p:sp>
        <p:nvSpPr>
          <p:cNvPr id="924" name="Shape 924"/>
          <p:cNvSpPr/>
          <p:nvPr/>
        </p:nvSpPr>
        <p:spPr>
          <a:xfrm>
            <a:off x="4146732"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Volumes</a:t>
            </a:r>
          </a:p>
        </p:txBody>
      </p:sp>
      <p:sp>
        <p:nvSpPr>
          <p:cNvPr id="925" name="Shape 925"/>
          <p:cNvSpPr/>
          <p:nvPr/>
        </p:nvSpPr>
        <p:spPr>
          <a:xfrm>
            <a:off x="4146732" y="3552191"/>
            <a:ext cx="1843418" cy="468720"/>
          </a:xfrm>
          <a:prstGeom prst="rect">
            <a:avLst/>
          </a:prstGeom>
          <a:solidFill>
            <a:schemeClr val="accent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1" i="0" u="none" strike="noStrike" cap="none">
                <a:solidFill>
                  <a:srgbClr val="FFFFFF"/>
                </a:solidFill>
                <a:latin typeface="Arial"/>
                <a:ea typeface="Arial"/>
                <a:cs typeface="Arial"/>
                <a:sym typeface="Arial"/>
              </a:rPr>
              <a:t>Orchestration</a:t>
            </a:r>
          </a:p>
        </p:txBody>
      </p:sp>
      <p:sp>
        <p:nvSpPr>
          <p:cNvPr id="926" name="Shape 926"/>
          <p:cNvSpPr/>
          <p:nvPr/>
        </p:nvSpPr>
        <p:spPr>
          <a:xfrm>
            <a:off x="6269248" y="3280332"/>
            <a:ext cx="495761" cy="327842"/>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27" name="Shape 927"/>
          <p:cNvSpPr/>
          <p:nvPr/>
        </p:nvSpPr>
        <p:spPr>
          <a:xfrm>
            <a:off x="6455776" y="3305753"/>
            <a:ext cx="2059880"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394E55"/>
              </a:buClr>
              <a:buSzPct val="25000"/>
              <a:buFont typeface="Comfortaa"/>
              <a:buNone/>
            </a:pPr>
            <a:r>
              <a:rPr lang="en" sz="1200" b="0" i="0" u="none" strike="noStrike" cap="none">
                <a:solidFill>
                  <a:srgbClr val="394E55"/>
                </a:solidFill>
                <a:latin typeface="Arial"/>
                <a:ea typeface="Arial"/>
                <a:cs typeface="Arial"/>
                <a:sym typeface="Arial"/>
              </a:rPr>
              <a:t>Docker Engine</a:t>
            </a:r>
          </a:p>
        </p:txBody>
      </p:sp>
      <p:sp>
        <p:nvSpPr>
          <p:cNvPr id="928" name="Shape 928"/>
          <p:cNvSpPr/>
          <p:nvPr/>
        </p:nvSpPr>
        <p:spPr>
          <a:xfrm>
            <a:off x="249795" y="2679846"/>
            <a:ext cx="5897001" cy="1528816"/>
          </a:xfrm>
          <a:prstGeom prst="roundRect">
            <a:avLst>
              <a:gd name="adj" fmla="val 0"/>
            </a:avLst>
          </a:prstGeom>
          <a:noFill/>
          <a:ln w="12700" cap="flat" cmpd="sng">
            <a:solidFill>
              <a:schemeClr val="accent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29" name="Shape 929"/>
          <p:cNvSpPr/>
          <p:nvPr/>
        </p:nvSpPr>
        <p:spPr>
          <a:xfrm>
            <a:off x="2360576" y="2740400"/>
            <a:ext cx="2319899" cy="276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89AD1"/>
              </a:buClr>
              <a:buSzPct val="25000"/>
              <a:buFont typeface="Comfortaa"/>
              <a:buNone/>
            </a:pPr>
            <a:r>
              <a:rPr lang="en" sz="1200" b="0" i="0" u="none" strike="noStrike" cap="none">
                <a:solidFill>
                  <a:srgbClr val="189AD1"/>
                </a:solidFill>
                <a:latin typeface="Arial"/>
                <a:ea typeface="Arial"/>
                <a:cs typeface="Arial"/>
                <a:sym typeface="Arial"/>
              </a:rPr>
              <a:t>Integrated Security </a:t>
            </a:r>
          </a:p>
        </p:txBody>
      </p:sp>
      <p:sp>
        <p:nvSpPr>
          <p:cNvPr id="930" name="Shape 930"/>
          <p:cNvSpPr txBox="1">
            <a:spLocks noGrp="1"/>
          </p:cNvSpPr>
          <p:nvPr>
            <p:ph type="body" idx="1"/>
          </p:nvPr>
        </p:nvSpPr>
        <p:spPr>
          <a:xfrm>
            <a:off x="271200" y="147250"/>
            <a:ext cx="7902600" cy="1261799"/>
          </a:xfrm>
          <a:prstGeom prst="rect">
            <a:avLst/>
          </a:prstGeom>
          <a:noFill/>
          <a:ln>
            <a:noFill/>
          </a:ln>
        </p:spPr>
        <p:txBody>
          <a:bodyPr lIns="91425" tIns="45700" rIns="91425" bIns="45700" anchor="ctr" anchorCtr="0">
            <a:noAutofit/>
          </a:bodyPr>
          <a:lstStyle/>
          <a:p>
            <a:pPr marL="457200" marR="0" lvl="0" indent="-431800" algn="l" rtl="0">
              <a:lnSpc>
                <a:spcPct val="100000"/>
              </a:lnSpc>
              <a:spcBef>
                <a:spcPts val="0"/>
              </a:spcBef>
              <a:spcAft>
                <a:spcPts val="0"/>
              </a:spcAft>
              <a:buClr>
                <a:srgbClr val="189AD1"/>
              </a:buClr>
              <a:buSzPct val="25000"/>
              <a:buFont typeface="Arial"/>
              <a:buNone/>
            </a:pPr>
            <a:r>
              <a:rPr lang="en" sz="3200" b="0" i="0" u="none" strike="noStrike" cap="none">
                <a:solidFill>
                  <a:srgbClr val="189AD1"/>
                </a:solidFill>
                <a:latin typeface="Arial"/>
                <a:ea typeface="Arial"/>
                <a:cs typeface="Arial"/>
                <a:sym typeface="Arial"/>
              </a:rPr>
              <a:t>Foundation: Docker Engine</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36" name="Shape 936"/>
          <p:cNvGrpSpPr/>
          <p:nvPr/>
        </p:nvGrpSpPr>
        <p:grpSpPr>
          <a:xfrm>
            <a:off x="352916" y="2976004"/>
            <a:ext cx="2067444" cy="619791"/>
            <a:chOff x="352916" y="2801832"/>
            <a:chExt cx="2067444" cy="619791"/>
          </a:xfrm>
        </p:grpSpPr>
        <p:sp>
          <p:nvSpPr>
            <p:cNvPr id="937" name="Shape 937"/>
            <p:cNvSpPr/>
            <p:nvPr/>
          </p:nvSpPr>
          <p:spPr>
            <a:xfrm>
              <a:off x="352916" y="2801832"/>
              <a:ext cx="2067444" cy="619791"/>
            </a:xfrm>
            <a:prstGeom prst="rect">
              <a:avLst/>
            </a:prstGeom>
            <a:solidFill>
              <a:srgbClr val="FFFFFF"/>
            </a:solidFill>
            <a:ln w="12700" cap="flat" cmpd="sng">
              <a:solidFill>
                <a:srgbClr val="5AC68D"/>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25" b="0" i="0" u="none" strike="noStrike" cap="none">
                <a:solidFill>
                  <a:srgbClr val="000000"/>
                </a:solidFill>
                <a:latin typeface="Comfortaa"/>
                <a:ea typeface="Comfortaa"/>
                <a:cs typeface="Comfortaa"/>
                <a:sym typeface="Comfortaa"/>
              </a:endParaRPr>
            </a:p>
          </p:txBody>
        </p:sp>
        <p:sp>
          <p:nvSpPr>
            <p:cNvPr id="938" name="Shape 938"/>
            <p:cNvSpPr/>
            <p:nvPr/>
          </p:nvSpPr>
          <p:spPr>
            <a:xfrm>
              <a:off x="427897" y="2996310"/>
              <a:ext cx="798617" cy="230832"/>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708491"/>
                </a:buClr>
                <a:buSzPct val="25000"/>
                <a:buFont typeface="Comfortaa"/>
                <a:buNone/>
              </a:pPr>
              <a:r>
                <a:rPr lang="en" sz="900" b="1" i="0" u="none" strike="noStrike" cap="none">
                  <a:solidFill>
                    <a:srgbClr val="708491"/>
                  </a:solidFill>
                  <a:latin typeface="Arial"/>
                  <a:ea typeface="Arial"/>
                  <a:cs typeface="Arial"/>
                  <a:sym typeface="Arial"/>
                </a:rPr>
                <a:t>Traditional</a:t>
              </a:r>
            </a:p>
          </p:txBody>
        </p:sp>
        <p:grpSp>
          <p:nvGrpSpPr>
            <p:cNvPr id="939" name="Shape 939"/>
            <p:cNvGrpSpPr/>
            <p:nvPr/>
          </p:nvGrpSpPr>
          <p:grpSpPr>
            <a:xfrm>
              <a:off x="1976897" y="3027978"/>
              <a:ext cx="167496" cy="167496"/>
              <a:chOff x="-4901926" y="-20638"/>
              <a:chExt cx="442912" cy="442912"/>
            </a:xfrm>
          </p:grpSpPr>
          <p:sp>
            <p:nvSpPr>
              <p:cNvPr id="940" name="Shape 940"/>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41" name="Shape 941"/>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942" name="Shape 942"/>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943" name="Shape 943"/>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944" name="Shape 944"/>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945" name="Shape 945"/>
            <p:cNvGrpSpPr/>
            <p:nvPr/>
          </p:nvGrpSpPr>
          <p:grpSpPr>
            <a:xfrm>
              <a:off x="1311309" y="2997102"/>
              <a:ext cx="403088" cy="229251"/>
              <a:chOff x="1432415" y="3867643"/>
              <a:chExt cx="537450" cy="305668"/>
            </a:xfrm>
          </p:grpSpPr>
          <p:sp>
            <p:nvSpPr>
              <p:cNvPr id="946" name="Shape 946"/>
              <p:cNvSpPr/>
              <p:nvPr/>
            </p:nvSpPr>
            <p:spPr>
              <a:xfrm>
                <a:off x="1593250" y="3934557"/>
                <a:ext cx="255089" cy="168688"/>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nvGrpSpPr>
              <p:cNvPr id="947" name="Shape 947"/>
              <p:cNvGrpSpPr/>
              <p:nvPr/>
            </p:nvGrpSpPr>
            <p:grpSpPr>
              <a:xfrm>
                <a:off x="1432415" y="3867643"/>
                <a:ext cx="537450" cy="305668"/>
                <a:chOff x="1522412" y="2301875"/>
                <a:chExt cx="842963" cy="479425"/>
              </a:xfrm>
            </p:grpSpPr>
            <p:sp>
              <p:nvSpPr>
                <p:cNvPr id="948" name="Shape 948"/>
                <p:cNvSpPr/>
                <p:nvPr/>
              </p:nvSpPr>
              <p:spPr>
                <a:xfrm>
                  <a:off x="1654175" y="2344738"/>
                  <a:ext cx="579438" cy="376238"/>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949" name="Shape 949"/>
                <p:cNvSpPr/>
                <p:nvPr/>
              </p:nvSpPr>
              <p:spPr>
                <a:xfrm>
                  <a:off x="1933575" y="2316163"/>
                  <a:ext cx="22225" cy="22225"/>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950" name="Shape 950"/>
                <p:cNvSpPr/>
                <p:nvPr/>
              </p:nvSpPr>
              <p:spPr>
                <a:xfrm>
                  <a:off x="1522412" y="2301875"/>
                  <a:ext cx="842963" cy="479425"/>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grpSp>
      </p:grpSp>
      <p:grpSp>
        <p:nvGrpSpPr>
          <p:cNvPr id="951" name="Shape 951"/>
          <p:cNvGrpSpPr/>
          <p:nvPr/>
        </p:nvGrpSpPr>
        <p:grpSpPr>
          <a:xfrm>
            <a:off x="350242" y="2141455"/>
            <a:ext cx="2079173" cy="611120"/>
            <a:chOff x="339732" y="1967283"/>
            <a:chExt cx="2079173" cy="611120"/>
          </a:xfrm>
        </p:grpSpPr>
        <p:sp>
          <p:nvSpPr>
            <p:cNvPr id="952" name="Shape 952"/>
            <p:cNvSpPr/>
            <p:nvPr/>
          </p:nvSpPr>
          <p:spPr>
            <a:xfrm>
              <a:off x="351461" y="1967283"/>
              <a:ext cx="2067444" cy="611120"/>
            </a:xfrm>
            <a:prstGeom prst="rect">
              <a:avLst/>
            </a:prstGeom>
            <a:solidFill>
              <a:srgbClr val="FFFFFF"/>
            </a:solidFill>
            <a:ln w="12700" cap="flat" cmpd="sng">
              <a:solidFill>
                <a:schemeClr val="accent3"/>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25" b="0" i="0" u="none" strike="noStrike" cap="none">
                <a:solidFill>
                  <a:srgbClr val="000000"/>
                </a:solidFill>
                <a:latin typeface="Comfortaa"/>
                <a:ea typeface="Comfortaa"/>
                <a:cs typeface="Comfortaa"/>
                <a:sym typeface="Comfortaa"/>
              </a:endParaRPr>
            </a:p>
          </p:txBody>
        </p:sp>
        <p:sp>
          <p:nvSpPr>
            <p:cNvPr id="953" name="Shape 953"/>
            <p:cNvSpPr/>
            <p:nvPr/>
          </p:nvSpPr>
          <p:spPr>
            <a:xfrm>
              <a:off x="339732" y="2157426"/>
              <a:ext cx="974947" cy="230832"/>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708491"/>
                </a:buClr>
                <a:buSzPct val="25000"/>
                <a:buFont typeface="Comfortaa"/>
                <a:buNone/>
              </a:pPr>
              <a:r>
                <a:rPr lang="en" sz="900" b="1" i="0" u="none" strike="noStrike" cap="none">
                  <a:solidFill>
                    <a:srgbClr val="708491"/>
                  </a:solidFill>
                  <a:latin typeface="Arial"/>
                  <a:ea typeface="Arial"/>
                  <a:cs typeface="Arial"/>
                  <a:sym typeface="Arial"/>
                </a:rPr>
                <a:t>Microservices</a:t>
              </a:r>
            </a:p>
          </p:txBody>
        </p:sp>
        <p:grpSp>
          <p:nvGrpSpPr>
            <p:cNvPr id="954" name="Shape 954"/>
            <p:cNvGrpSpPr/>
            <p:nvPr/>
          </p:nvGrpSpPr>
          <p:grpSpPr>
            <a:xfrm>
              <a:off x="1833015" y="2071119"/>
              <a:ext cx="422890" cy="403448"/>
              <a:chOff x="1833015" y="2054722"/>
              <a:chExt cx="422890" cy="403448"/>
            </a:xfrm>
          </p:grpSpPr>
          <p:sp>
            <p:nvSpPr>
              <p:cNvPr id="955" name="Shape 955"/>
              <p:cNvSpPr/>
              <p:nvPr/>
            </p:nvSpPr>
            <p:spPr>
              <a:xfrm>
                <a:off x="1891091" y="2118000"/>
                <a:ext cx="307237" cy="308925"/>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956" name="Shape 956"/>
              <p:cNvGrpSpPr/>
              <p:nvPr/>
            </p:nvGrpSpPr>
            <p:grpSpPr>
              <a:xfrm>
                <a:off x="1833015" y="2290673"/>
                <a:ext cx="167498" cy="167497"/>
                <a:chOff x="-4901926" y="-20638"/>
                <a:chExt cx="442912" cy="442912"/>
              </a:xfrm>
            </p:grpSpPr>
            <p:sp>
              <p:nvSpPr>
                <p:cNvPr id="957" name="Shape 957"/>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58" name="Shape 958"/>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59" name="Shape 959"/>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60" name="Shape 960"/>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61" name="Shape 961"/>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962" name="Shape 962"/>
              <p:cNvGrpSpPr/>
              <p:nvPr/>
            </p:nvGrpSpPr>
            <p:grpSpPr>
              <a:xfrm>
                <a:off x="2088408" y="2284032"/>
                <a:ext cx="167498" cy="167497"/>
                <a:chOff x="-4901926" y="-20638"/>
                <a:chExt cx="442912" cy="442912"/>
              </a:xfrm>
            </p:grpSpPr>
            <p:sp>
              <p:nvSpPr>
                <p:cNvPr id="963" name="Shape 963"/>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64" name="Shape 964"/>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65" name="Shape 965"/>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66" name="Shape 966"/>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67" name="Shape 967"/>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968" name="Shape 968"/>
              <p:cNvGrpSpPr/>
              <p:nvPr/>
            </p:nvGrpSpPr>
            <p:grpSpPr>
              <a:xfrm>
                <a:off x="1967247" y="2054722"/>
                <a:ext cx="167498" cy="167497"/>
                <a:chOff x="-4901926" y="-20638"/>
                <a:chExt cx="442912" cy="442912"/>
              </a:xfrm>
            </p:grpSpPr>
            <p:sp>
              <p:nvSpPr>
                <p:cNvPr id="969" name="Shape 969"/>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70" name="Shape 970"/>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71" name="Shape 971"/>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72" name="Shape 972"/>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73" name="Shape 973"/>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974" name="Shape 974"/>
            <p:cNvGrpSpPr/>
            <p:nvPr/>
          </p:nvGrpSpPr>
          <p:grpSpPr>
            <a:xfrm>
              <a:off x="1311309" y="2158219"/>
              <a:ext cx="403088" cy="229251"/>
              <a:chOff x="1430676" y="3130887"/>
              <a:chExt cx="537450" cy="305668"/>
            </a:xfrm>
          </p:grpSpPr>
          <p:sp>
            <p:nvSpPr>
              <p:cNvPr id="975" name="Shape 975"/>
              <p:cNvSpPr/>
              <p:nvPr/>
            </p:nvSpPr>
            <p:spPr>
              <a:xfrm>
                <a:off x="1591512" y="3197800"/>
                <a:ext cx="255089" cy="168688"/>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nvGrpSpPr>
              <p:cNvPr id="976" name="Shape 976"/>
              <p:cNvGrpSpPr/>
              <p:nvPr/>
            </p:nvGrpSpPr>
            <p:grpSpPr>
              <a:xfrm>
                <a:off x="1430676" y="3130887"/>
                <a:ext cx="537450" cy="305668"/>
                <a:chOff x="1522412" y="2301875"/>
                <a:chExt cx="842963" cy="479425"/>
              </a:xfrm>
            </p:grpSpPr>
            <p:sp>
              <p:nvSpPr>
                <p:cNvPr id="977" name="Shape 977"/>
                <p:cNvSpPr/>
                <p:nvPr/>
              </p:nvSpPr>
              <p:spPr>
                <a:xfrm>
                  <a:off x="1654175" y="2344738"/>
                  <a:ext cx="579438" cy="376238"/>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978" name="Shape 978"/>
                <p:cNvSpPr/>
                <p:nvPr/>
              </p:nvSpPr>
              <p:spPr>
                <a:xfrm>
                  <a:off x="1933575" y="2316163"/>
                  <a:ext cx="22225" cy="22225"/>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979" name="Shape 979"/>
                <p:cNvSpPr/>
                <p:nvPr/>
              </p:nvSpPr>
              <p:spPr>
                <a:xfrm>
                  <a:off x="1522412" y="2301875"/>
                  <a:ext cx="842963" cy="479425"/>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grpSp>
      </p:grpSp>
      <p:grpSp>
        <p:nvGrpSpPr>
          <p:cNvPr id="980" name="Shape 980"/>
          <p:cNvGrpSpPr/>
          <p:nvPr/>
        </p:nvGrpSpPr>
        <p:grpSpPr>
          <a:xfrm>
            <a:off x="6170620" y="3305742"/>
            <a:ext cx="422890" cy="403451"/>
            <a:chOff x="2114360" y="3051161"/>
            <a:chExt cx="704816" cy="672419"/>
          </a:xfrm>
        </p:grpSpPr>
        <p:sp>
          <p:nvSpPr>
            <p:cNvPr id="981" name="Shape 981"/>
            <p:cNvSpPr/>
            <p:nvPr/>
          </p:nvSpPr>
          <p:spPr>
            <a:xfrm>
              <a:off x="2211150" y="3156626"/>
              <a:ext cx="512064" cy="514878"/>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982" name="Shape 982"/>
            <p:cNvGrpSpPr/>
            <p:nvPr/>
          </p:nvGrpSpPr>
          <p:grpSpPr>
            <a:xfrm>
              <a:off x="2114360" y="3444417"/>
              <a:ext cx="279161" cy="279162"/>
              <a:chOff x="-4901926" y="-20638"/>
              <a:chExt cx="442912" cy="442912"/>
            </a:xfrm>
          </p:grpSpPr>
          <p:sp>
            <p:nvSpPr>
              <p:cNvPr id="983" name="Shape 983"/>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84" name="Shape 984"/>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85" name="Shape 985"/>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86" name="Shape 986"/>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87" name="Shape 987"/>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988" name="Shape 988"/>
            <p:cNvGrpSpPr/>
            <p:nvPr/>
          </p:nvGrpSpPr>
          <p:grpSpPr>
            <a:xfrm>
              <a:off x="2540014" y="3433349"/>
              <a:ext cx="279161" cy="279162"/>
              <a:chOff x="-4901926" y="-20638"/>
              <a:chExt cx="442912" cy="442912"/>
            </a:xfrm>
          </p:grpSpPr>
          <p:sp>
            <p:nvSpPr>
              <p:cNvPr id="989" name="Shape 989"/>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90" name="Shape 990"/>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1" name="Shape 991"/>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2" name="Shape 992"/>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3" name="Shape 993"/>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994" name="Shape 994"/>
            <p:cNvGrpSpPr/>
            <p:nvPr/>
          </p:nvGrpSpPr>
          <p:grpSpPr>
            <a:xfrm>
              <a:off x="2338080" y="3051161"/>
              <a:ext cx="279161" cy="279162"/>
              <a:chOff x="-4901926" y="-20638"/>
              <a:chExt cx="442912" cy="442912"/>
            </a:xfrm>
          </p:grpSpPr>
          <p:sp>
            <p:nvSpPr>
              <p:cNvPr id="995" name="Shape 995"/>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996" name="Shape 996"/>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7" name="Shape 997"/>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8" name="Shape 998"/>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999" name="Shape 999"/>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000" name="Shape 1000"/>
          <p:cNvGrpSpPr/>
          <p:nvPr/>
        </p:nvGrpSpPr>
        <p:grpSpPr>
          <a:xfrm>
            <a:off x="6696938" y="3536987"/>
            <a:ext cx="167496" cy="167496"/>
            <a:chOff x="-4901926" y="-20638"/>
            <a:chExt cx="442912" cy="442912"/>
          </a:xfrm>
        </p:grpSpPr>
        <p:sp>
          <p:nvSpPr>
            <p:cNvPr id="1001" name="Shape 1001"/>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02" name="Shape 1002"/>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03" name="Shape 1003"/>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04" name="Shape 1004"/>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05" name="Shape 1005"/>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1006" name="Shape 1006"/>
          <p:cNvGrpSpPr/>
          <p:nvPr/>
        </p:nvGrpSpPr>
        <p:grpSpPr>
          <a:xfrm>
            <a:off x="7750983" y="3304742"/>
            <a:ext cx="422890" cy="403451"/>
            <a:chOff x="2114360" y="3051161"/>
            <a:chExt cx="704816" cy="672419"/>
          </a:xfrm>
        </p:grpSpPr>
        <p:sp>
          <p:nvSpPr>
            <p:cNvPr id="1007" name="Shape 1007"/>
            <p:cNvSpPr/>
            <p:nvPr/>
          </p:nvSpPr>
          <p:spPr>
            <a:xfrm>
              <a:off x="2211150" y="3156626"/>
              <a:ext cx="512064" cy="514878"/>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1008" name="Shape 1008"/>
            <p:cNvGrpSpPr/>
            <p:nvPr/>
          </p:nvGrpSpPr>
          <p:grpSpPr>
            <a:xfrm>
              <a:off x="2114360" y="3444417"/>
              <a:ext cx="279161" cy="279162"/>
              <a:chOff x="-4901926" y="-20638"/>
              <a:chExt cx="442912" cy="442912"/>
            </a:xfrm>
          </p:grpSpPr>
          <p:sp>
            <p:nvSpPr>
              <p:cNvPr id="1009" name="Shape 1009"/>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10" name="Shape 1010"/>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1" name="Shape 1011"/>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2" name="Shape 1012"/>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3" name="Shape 1013"/>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014" name="Shape 1014"/>
            <p:cNvGrpSpPr/>
            <p:nvPr/>
          </p:nvGrpSpPr>
          <p:grpSpPr>
            <a:xfrm>
              <a:off x="2540014" y="3433349"/>
              <a:ext cx="279161" cy="279162"/>
              <a:chOff x="-4901926" y="-20638"/>
              <a:chExt cx="442912" cy="442912"/>
            </a:xfrm>
          </p:grpSpPr>
          <p:sp>
            <p:nvSpPr>
              <p:cNvPr id="1015" name="Shape 1015"/>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16" name="Shape 1016"/>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7" name="Shape 1017"/>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8" name="Shape 1018"/>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19" name="Shape 1019"/>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020" name="Shape 1020"/>
            <p:cNvGrpSpPr/>
            <p:nvPr/>
          </p:nvGrpSpPr>
          <p:grpSpPr>
            <a:xfrm>
              <a:off x="2338080" y="3051161"/>
              <a:ext cx="279161" cy="279162"/>
              <a:chOff x="-4901926" y="-20638"/>
              <a:chExt cx="442912" cy="442912"/>
            </a:xfrm>
          </p:grpSpPr>
          <p:sp>
            <p:nvSpPr>
              <p:cNvPr id="1021" name="Shape 1021"/>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22" name="Shape 1022"/>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23" name="Shape 1023"/>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24" name="Shape 1024"/>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25" name="Shape 1025"/>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026" name="Shape 1026"/>
          <p:cNvGrpSpPr/>
          <p:nvPr/>
        </p:nvGrpSpPr>
        <p:grpSpPr>
          <a:xfrm>
            <a:off x="8277299" y="3535987"/>
            <a:ext cx="167496" cy="167496"/>
            <a:chOff x="-4901926" y="-20638"/>
            <a:chExt cx="442912" cy="442912"/>
          </a:xfrm>
        </p:grpSpPr>
        <p:sp>
          <p:nvSpPr>
            <p:cNvPr id="1027" name="Shape 1027"/>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28" name="Shape 1028"/>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29" name="Shape 1029"/>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30" name="Shape 1030"/>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31" name="Shape 1031"/>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1032" name="Shape 1032"/>
          <p:cNvGrpSpPr/>
          <p:nvPr/>
        </p:nvGrpSpPr>
        <p:grpSpPr>
          <a:xfrm>
            <a:off x="8094852" y="4042175"/>
            <a:ext cx="449273" cy="289404"/>
            <a:chOff x="10357571" y="5131903"/>
            <a:chExt cx="944705" cy="608541"/>
          </a:xfrm>
        </p:grpSpPr>
        <p:sp>
          <p:nvSpPr>
            <p:cNvPr id="1033" name="Shape 1033"/>
            <p:cNvSpPr/>
            <p:nvPr/>
          </p:nvSpPr>
          <p:spPr>
            <a:xfrm>
              <a:off x="10357571" y="5131903"/>
              <a:ext cx="944705" cy="608541"/>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dk1"/>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mfortaa"/>
                <a:ea typeface="Comfortaa"/>
                <a:cs typeface="Comfortaa"/>
                <a:sym typeface="Comfortaa"/>
              </a:endParaRPr>
            </a:p>
          </p:txBody>
        </p:sp>
        <p:sp>
          <p:nvSpPr>
            <p:cNvPr id="1034" name="Shape 1034"/>
            <p:cNvSpPr/>
            <p:nvPr/>
          </p:nvSpPr>
          <p:spPr>
            <a:xfrm>
              <a:off x="10574310" y="5310057"/>
              <a:ext cx="485437" cy="321015"/>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grpSp>
        <p:nvGrpSpPr>
          <p:cNvPr id="1035" name="Shape 1035"/>
          <p:cNvGrpSpPr/>
          <p:nvPr/>
        </p:nvGrpSpPr>
        <p:grpSpPr>
          <a:xfrm>
            <a:off x="6567740" y="4011902"/>
            <a:ext cx="353688" cy="417618"/>
            <a:chOff x="8318767" y="5022076"/>
            <a:chExt cx="749179" cy="884597"/>
          </a:xfrm>
        </p:grpSpPr>
        <p:grpSp>
          <p:nvGrpSpPr>
            <p:cNvPr id="1036" name="Shape 1036"/>
            <p:cNvGrpSpPr/>
            <p:nvPr/>
          </p:nvGrpSpPr>
          <p:grpSpPr>
            <a:xfrm>
              <a:off x="8318767" y="5022076"/>
              <a:ext cx="749179" cy="884597"/>
              <a:chOff x="8318767" y="5022076"/>
              <a:chExt cx="749179" cy="884597"/>
            </a:xfrm>
          </p:grpSpPr>
          <p:sp>
            <p:nvSpPr>
              <p:cNvPr id="1037" name="Shape 1037"/>
              <p:cNvSpPr/>
              <p:nvPr/>
            </p:nvSpPr>
            <p:spPr>
              <a:xfrm>
                <a:off x="8318767" y="5022076"/>
                <a:ext cx="749179" cy="88459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dk1"/>
              </a:solidFill>
              <a:ln>
                <a:noFill/>
              </a:ln>
            </p:spPr>
            <p:txBody>
              <a:bodyPr lIns="68550" tIns="34275" rIns="68550" bIns="34275" anchor="t" anchorCtr="0">
                <a:noAutofit/>
              </a:bodyPr>
              <a:lstStyle/>
              <a:p>
                <a:pPr marL="0" marR="0" lvl="0" indent="0" algn="l" rtl="0">
                  <a:lnSpc>
                    <a:spcPct val="100000"/>
                  </a:lnSpc>
                  <a:spcBef>
                    <a:spcPts val="0"/>
                  </a:spcBef>
                  <a:spcAft>
                    <a:spcPts val="0"/>
                  </a:spcAft>
                  <a:buClr>
                    <a:srgbClr val="000000"/>
                  </a:buClr>
                  <a:buFont typeface="Arial"/>
                  <a:buNone/>
                </a:pPr>
                <a:endParaRPr sz="1350" b="0" i="0" u="none" strike="noStrike" cap="none">
                  <a:solidFill>
                    <a:srgbClr val="394E55"/>
                  </a:solidFill>
                  <a:latin typeface="Arial"/>
                  <a:ea typeface="Arial"/>
                  <a:cs typeface="Arial"/>
                  <a:sym typeface="Arial"/>
                </a:endParaRPr>
              </a:p>
            </p:txBody>
          </p:sp>
          <p:sp>
            <p:nvSpPr>
              <p:cNvPr id="1038" name="Shape 1038"/>
              <p:cNvSpPr/>
              <p:nvPr/>
            </p:nvSpPr>
            <p:spPr>
              <a:xfrm>
                <a:off x="8410757" y="5271496"/>
                <a:ext cx="570207" cy="172805"/>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Arial"/>
                  <a:ea typeface="Arial"/>
                  <a:cs typeface="Arial"/>
                  <a:sym typeface="Arial"/>
                </a:endParaRPr>
              </a:p>
            </p:txBody>
          </p:sp>
          <p:sp>
            <p:nvSpPr>
              <p:cNvPr id="1039" name="Shape 1039"/>
              <p:cNvSpPr/>
              <p:nvPr/>
            </p:nvSpPr>
            <p:spPr>
              <a:xfrm>
                <a:off x="8393300" y="5341403"/>
                <a:ext cx="632290" cy="244539"/>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Arial"/>
                  <a:ea typeface="Arial"/>
                  <a:cs typeface="Arial"/>
                  <a:sym typeface="Arial"/>
                </a:endParaRPr>
              </a:p>
            </p:txBody>
          </p:sp>
        </p:grpSp>
        <p:sp>
          <p:nvSpPr>
            <p:cNvPr id="1040" name="Shape 1040"/>
            <p:cNvSpPr/>
            <p:nvPr/>
          </p:nvSpPr>
          <p:spPr>
            <a:xfrm>
              <a:off x="8466295" y="5271496"/>
              <a:ext cx="485437" cy="321015"/>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sp>
        <p:nvSpPr>
          <p:cNvPr id="1041" name="Shape 1041"/>
          <p:cNvSpPr/>
          <p:nvPr/>
        </p:nvSpPr>
        <p:spPr>
          <a:xfrm>
            <a:off x="424372" y="1473779"/>
            <a:ext cx="2040709" cy="23196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Comfortaa"/>
              <a:buNone/>
            </a:pPr>
            <a:r>
              <a:rPr lang="en" sz="1400" b="1" i="0" u="none" strike="noStrike" cap="none">
                <a:solidFill>
                  <a:srgbClr val="394E55"/>
                </a:solidFill>
                <a:latin typeface="Comfortaa"/>
                <a:ea typeface="Comfortaa"/>
                <a:cs typeface="Comfortaa"/>
                <a:sym typeface="Comfortaa"/>
              </a:rPr>
              <a:t>DEVELOPERS</a:t>
            </a:r>
          </a:p>
          <a:p>
            <a:pPr marL="0" marR="0" lvl="0" indent="0" algn="ctr" rtl="0">
              <a:lnSpc>
                <a:spcPct val="100000"/>
              </a:lnSpc>
              <a:spcBef>
                <a:spcPts val="0"/>
              </a:spcBef>
              <a:spcAft>
                <a:spcPts val="0"/>
              </a:spcAft>
              <a:buClr>
                <a:srgbClr val="1C2B3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042" name="Shape 1042"/>
          <p:cNvSpPr/>
          <p:nvPr/>
        </p:nvSpPr>
        <p:spPr>
          <a:xfrm>
            <a:off x="6655960" y="1473779"/>
            <a:ext cx="1832829" cy="25158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Comfortaa"/>
              <a:buNone/>
            </a:pPr>
            <a:r>
              <a:rPr lang="en" sz="1400" b="1" i="0" u="none" strike="noStrike" cap="none">
                <a:solidFill>
                  <a:srgbClr val="394E55"/>
                </a:solidFill>
                <a:latin typeface="Comfortaa"/>
                <a:ea typeface="Comfortaa"/>
                <a:cs typeface="Comfortaa"/>
                <a:sym typeface="Comfortaa"/>
              </a:rPr>
              <a:t>IT OPERATIONS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Shape 1048"/>
          <p:cNvSpPr txBox="1">
            <a:spLocks noGrp="1"/>
          </p:cNvSpPr>
          <p:nvPr>
            <p:ph type="body" idx="1"/>
          </p:nvPr>
        </p:nvSpPr>
        <p:spPr>
          <a:xfrm>
            <a:off x="252575" y="119225"/>
            <a:ext cx="8546100" cy="1426499"/>
          </a:xfrm>
          <a:prstGeom prst="rect">
            <a:avLst/>
          </a:prstGeom>
          <a:noFill/>
          <a:ln>
            <a:noFill/>
          </a:ln>
        </p:spPr>
        <p:txBody>
          <a:bodyPr lIns="91425" tIns="45700" rIns="91425" bIns="45700" anchor="ctr" anchorCtr="0">
            <a:noAutofit/>
          </a:bodyPr>
          <a:lstStyle/>
          <a:p>
            <a:pPr marL="0" marR="0" lvl="0" indent="0" algn="l" rtl="0">
              <a:lnSpc>
                <a:spcPct val="136842"/>
              </a:lnSpc>
              <a:spcBef>
                <a:spcPts val="0"/>
              </a:spcBef>
              <a:spcAft>
                <a:spcPts val="0"/>
              </a:spcAft>
              <a:buClr>
                <a:srgbClr val="189AD1"/>
              </a:buClr>
              <a:buSzPct val="25000"/>
              <a:buFont typeface="Arial"/>
              <a:buNone/>
            </a:pPr>
            <a:r>
              <a:rPr lang="en" sz="3200" b="0" i="0" u="none" strike="noStrike" cap="none">
                <a:solidFill>
                  <a:srgbClr val="189AD1"/>
                </a:solidFill>
                <a:latin typeface="Arial"/>
                <a:ea typeface="Arial"/>
                <a:cs typeface="Arial"/>
                <a:sym typeface="Arial"/>
              </a:rPr>
              <a:t>Building a Software Supply Chain</a:t>
            </a:r>
          </a:p>
        </p:txBody>
      </p:sp>
      <p:cxnSp>
        <p:nvCxnSpPr>
          <p:cNvPr id="1049" name="Shape 1049"/>
          <p:cNvCxnSpPr/>
          <p:nvPr/>
        </p:nvCxnSpPr>
        <p:spPr>
          <a:xfrm rot="10800000">
            <a:off x="2457051" y="2439634"/>
            <a:ext cx="1645920" cy="0"/>
          </a:xfrm>
          <a:prstGeom prst="straightConnector1">
            <a:avLst/>
          </a:prstGeom>
          <a:noFill/>
          <a:ln w="19050" cap="flat" cmpd="sng">
            <a:solidFill>
              <a:srgbClr val="A9B4BC"/>
            </a:solidFill>
            <a:prstDash val="solid"/>
            <a:round/>
            <a:headEnd type="triangle" w="lg" len="lg"/>
            <a:tailEnd type="triangle" w="lg" len="lg"/>
          </a:ln>
        </p:spPr>
      </p:cxnSp>
      <p:cxnSp>
        <p:nvCxnSpPr>
          <p:cNvPr id="1050" name="Shape 1050"/>
          <p:cNvCxnSpPr/>
          <p:nvPr/>
        </p:nvCxnSpPr>
        <p:spPr>
          <a:xfrm rot="10800000">
            <a:off x="5350661" y="2441625"/>
            <a:ext cx="1920239" cy="0"/>
          </a:xfrm>
          <a:prstGeom prst="straightConnector1">
            <a:avLst/>
          </a:prstGeom>
          <a:noFill/>
          <a:ln w="19050" cap="flat" cmpd="sng">
            <a:solidFill>
              <a:srgbClr val="A9B4BC"/>
            </a:solidFill>
            <a:prstDash val="solid"/>
            <a:round/>
            <a:headEnd type="triangle" w="lg" len="lg"/>
            <a:tailEnd type="triangle" w="lg" len="lg"/>
          </a:ln>
        </p:spPr>
      </p:cxnSp>
      <p:cxnSp>
        <p:nvCxnSpPr>
          <p:cNvPr id="1051" name="Shape 1051"/>
          <p:cNvCxnSpPr/>
          <p:nvPr/>
        </p:nvCxnSpPr>
        <p:spPr>
          <a:xfrm>
            <a:off x="7537392" y="2780464"/>
            <a:ext cx="0" cy="182879"/>
          </a:xfrm>
          <a:prstGeom prst="straightConnector1">
            <a:avLst/>
          </a:prstGeom>
          <a:noFill/>
          <a:ln w="19050" cap="flat" cmpd="sng">
            <a:solidFill>
              <a:srgbClr val="A9B4BC"/>
            </a:solidFill>
            <a:prstDash val="solid"/>
            <a:miter/>
            <a:headEnd type="none" w="med" len="med"/>
            <a:tailEnd type="none" w="med" len="med"/>
          </a:ln>
        </p:spPr>
      </p:cxnSp>
      <p:sp>
        <p:nvSpPr>
          <p:cNvPr id="1052" name="Shape 1052"/>
          <p:cNvSpPr txBox="1"/>
          <p:nvPr/>
        </p:nvSpPr>
        <p:spPr>
          <a:xfrm>
            <a:off x="4281694" y="2631788"/>
            <a:ext cx="956117" cy="257225"/>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7F7F7F"/>
              </a:buClr>
              <a:buSzPct val="25000"/>
              <a:buFont typeface="Comfortaa"/>
              <a:buNone/>
            </a:pPr>
            <a:r>
              <a:rPr lang="en" sz="800" b="1" i="0" u="none" strike="noStrike" cap="none">
                <a:solidFill>
                  <a:srgbClr val="708491"/>
                </a:solidFill>
                <a:latin typeface="Arial"/>
                <a:ea typeface="Arial"/>
                <a:cs typeface="Arial"/>
                <a:sym typeface="Arial"/>
              </a:rPr>
              <a:t>Image Registry</a:t>
            </a:r>
          </a:p>
        </p:txBody>
      </p:sp>
      <p:grpSp>
        <p:nvGrpSpPr>
          <p:cNvPr id="1053" name="Shape 1053"/>
          <p:cNvGrpSpPr/>
          <p:nvPr/>
        </p:nvGrpSpPr>
        <p:grpSpPr>
          <a:xfrm>
            <a:off x="6751333" y="2953238"/>
            <a:ext cx="1586204" cy="412704"/>
            <a:chOff x="8887917" y="3705005"/>
            <a:chExt cx="1746589" cy="429845"/>
          </a:xfrm>
        </p:grpSpPr>
        <p:cxnSp>
          <p:nvCxnSpPr>
            <p:cNvPr id="1054" name="Shape 1054"/>
            <p:cNvCxnSpPr/>
            <p:nvPr/>
          </p:nvCxnSpPr>
          <p:spPr>
            <a:xfrm>
              <a:off x="8887917" y="3712623"/>
              <a:ext cx="1746589" cy="0"/>
            </a:xfrm>
            <a:prstGeom prst="straightConnector1">
              <a:avLst/>
            </a:prstGeom>
            <a:noFill/>
            <a:ln w="19050" cap="flat" cmpd="sng">
              <a:solidFill>
                <a:srgbClr val="A9B4BC"/>
              </a:solidFill>
              <a:prstDash val="solid"/>
              <a:miter/>
              <a:headEnd type="none" w="med" len="med"/>
              <a:tailEnd type="none" w="med" len="med"/>
            </a:ln>
          </p:spPr>
        </p:cxnSp>
        <p:cxnSp>
          <p:nvCxnSpPr>
            <p:cNvPr id="1055" name="Shape 1055"/>
            <p:cNvCxnSpPr/>
            <p:nvPr/>
          </p:nvCxnSpPr>
          <p:spPr>
            <a:xfrm>
              <a:off x="8887917" y="3705005"/>
              <a:ext cx="0" cy="429845"/>
            </a:xfrm>
            <a:prstGeom prst="straightConnector1">
              <a:avLst/>
            </a:prstGeom>
            <a:noFill/>
            <a:ln w="19050" cap="flat" cmpd="sng">
              <a:solidFill>
                <a:srgbClr val="A9B4BC"/>
              </a:solidFill>
              <a:prstDash val="solid"/>
              <a:miter/>
              <a:headEnd type="none" w="med" len="med"/>
              <a:tailEnd type="triangle" w="lg" len="lg"/>
            </a:ln>
          </p:spPr>
        </p:cxnSp>
        <p:cxnSp>
          <p:nvCxnSpPr>
            <p:cNvPr id="1056" name="Shape 1056"/>
            <p:cNvCxnSpPr/>
            <p:nvPr/>
          </p:nvCxnSpPr>
          <p:spPr>
            <a:xfrm>
              <a:off x="10626639" y="3705005"/>
              <a:ext cx="0" cy="429845"/>
            </a:xfrm>
            <a:prstGeom prst="straightConnector1">
              <a:avLst/>
            </a:prstGeom>
            <a:noFill/>
            <a:ln w="19050" cap="flat" cmpd="sng">
              <a:solidFill>
                <a:srgbClr val="A9B4BC"/>
              </a:solidFill>
              <a:prstDash val="solid"/>
              <a:miter/>
              <a:headEnd type="none" w="med" len="med"/>
              <a:tailEnd type="triangle" w="lg" len="lg"/>
            </a:ln>
          </p:spPr>
        </p:cxnSp>
      </p:grpSp>
      <p:cxnSp>
        <p:nvCxnSpPr>
          <p:cNvPr id="1057" name="Shape 1057"/>
          <p:cNvCxnSpPr/>
          <p:nvPr/>
        </p:nvCxnSpPr>
        <p:spPr>
          <a:xfrm>
            <a:off x="2892575" y="2447016"/>
            <a:ext cx="0" cy="878543"/>
          </a:xfrm>
          <a:prstGeom prst="straightConnector1">
            <a:avLst/>
          </a:prstGeom>
          <a:noFill/>
          <a:ln w="19050" cap="flat" cmpd="sng">
            <a:solidFill>
              <a:srgbClr val="A9B4BC"/>
            </a:solidFill>
            <a:prstDash val="solid"/>
            <a:round/>
            <a:headEnd type="none" w="med" len="med"/>
            <a:tailEnd type="none" w="med" len="med"/>
          </a:ln>
        </p:spPr>
      </p:cxnSp>
      <p:cxnSp>
        <p:nvCxnSpPr>
          <p:cNvPr id="1058" name="Shape 1058"/>
          <p:cNvCxnSpPr/>
          <p:nvPr/>
        </p:nvCxnSpPr>
        <p:spPr>
          <a:xfrm rot="10800000">
            <a:off x="2457050" y="3315469"/>
            <a:ext cx="440283" cy="0"/>
          </a:xfrm>
          <a:prstGeom prst="straightConnector1">
            <a:avLst/>
          </a:prstGeom>
          <a:noFill/>
          <a:ln w="19050" cap="flat" cmpd="sng">
            <a:solidFill>
              <a:srgbClr val="A9B4BC"/>
            </a:solidFill>
            <a:prstDash val="solid"/>
            <a:round/>
            <a:headEnd type="none" w="med" len="med"/>
            <a:tailEnd type="triangle" w="lg" len="lg"/>
          </a:ln>
        </p:spPr>
      </p:cxnSp>
      <p:grpSp>
        <p:nvGrpSpPr>
          <p:cNvPr id="1059" name="Shape 1059"/>
          <p:cNvGrpSpPr/>
          <p:nvPr/>
        </p:nvGrpSpPr>
        <p:grpSpPr>
          <a:xfrm>
            <a:off x="4551689" y="2251622"/>
            <a:ext cx="354488" cy="351005"/>
            <a:chOff x="4114996" y="2072304"/>
            <a:chExt cx="475089" cy="470421"/>
          </a:xfrm>
        </p:grpSpPr>
        <p:sp>
          <p:nvSpPr>
            <p:cNvPr id="1060" name="Shape 1060"/>
            <p:cNvSpPr/>
            <p:nvPr/>
          </p:nvSpPr>
          <p:spPr>
            <a:xfrm>
              <a:off x="4154932" y="2096816"/>
              <a:ext cx="114147" cy="131239"/>
            </a:xfrm>
            <a:prstGeom prst="rect">
              <a:avLst/>
            </a:prstGeom>
            <a:solidFill>
              <a:schemeClr val="lt1"/>
            </a:solidFill>
            <a:ln w="19050" cap="flat" cmpd="sng">
              <a:solidFill>
                <a:schemeClr val="dk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omfortaa"/>
                <a:ea typeface="Comfortaa"/>
                <a:cs typeface="Comfortaa"/>
                <a:sym typeface="Comfortaa"/>
              </a:endParaRPr>
            </a:p>
          </p:txBody>
        </p:sp>
        <p:sp>
          <p:nvSpPr>
            <p:cNvPr id="1061" name="Shape 1061"/>
            <p:cNvSpPr/>
            <p:nvPr/>
          </p:nvSpPr>
          <p:spPr>
            <a:xfrm>
              <a:off x="4350594" y="2091875"/>
              <a:ext cx="188280" cy="131239"/>
            </a:xfrm>
            <a:prstGeom prst="rect">
              <a:avLst/>
            </a:prstGeom>
            <a:solidFill>
              <a:schemeClr val="lt1"/>
            </a:solidFill>
            <a:ln w="19050" cap="flat" cmpd="sng">
              <a:solidFill>
                <a:schemeClr val="dk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omfortaa"/>
                <a:ea typeface="Comfortaa"/>
                <a:cs typeface="Comfortaa"/>
                <a:sym typeface="Comfortaa"/>
              </a:endParaRPr>
            </a:p>
          </p:txBody>
        </p:sp>
        <p:grpSp>
          <p:nvGrpSpPr>
            <p:cNvPr id="1062" name="Shape 1062"/>
            <p:cNvGrpSpPr/>
            <p:nvPr/>
          </p:nvGrpSpPr>
          <p:grpSpPr>
            <a:xfrm>
              <a:off x="4114996" y="2072304"/>
              <a:ext cx="475089" cy="470421"/>
              <a:chOff x="4343297" y="2377595"/>
              <a:chExt cx="394170" cy="390297"/>
            </a:xfrm>
          </p:grpSpPr>
          <p:sp>
            <p:nvSpPr>
              <p:cNvPr id="1063" name="Shape 1063"/>
              <p:cNvSpPr/>
              <p:nvPr/>
            </p:nvSpPr>
            <p:spPr>
              <a:xfrm>
                <a:off x="4394091" y="2518683"/>
                <a:ext cx="278486" cy="176502"/>
              </a:xfrm>
              <a:prstGeom prst="rect">
                <a:avLst/>
              </a:prstGeom>
              <a:solidFill>
                <a:schemeClr val="lt1"/>
              </a:solidFill>
              <a:ln w="19050" cap="flat" cmpd="sng">
                <a:solidFill>
                  <a:schemeClr val="dk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Comfortaa"/>
                  <a:ea typeface="Comfortaa"/>
                  <a:cs typeface="Comfortaa"/>
                  <a:sym typeface="Comfortaa"/>
                </a:endParaRPr>
              </a:p>
            </p:txBody>
          </p:sp>
          <p:grpSp>
            <p:nvGrpSpPr>
              <p:cNvPr id="1064" name="Shape 1064"/>
              <p:cNvGrpSpPr/>
              <p:nvPr/>
            </p:nvGrpSpPr>
            <p:grpSpPr>
              <a:xfrm>
                <a:off x="4343297" y="2377595"/>
                <a:ext cx="394170" cy="390297"/>
                <a:chOff x="620712" y="2868613"/>
                <a:chExt cx="646112" cy="639762"/>
              </a:xfrm>
            </p:grpSpPr>
            <p:sp>
              <p:nvSpPr>
                <p:cNvPr id="1065" name="Shape 1065"/>
                <p:cNvSpPr/>
                <p:nvPr/>
              </p:nvSpPr>
              <p:spPr>
                <a:xfrm>
                  <a:off x="620712" y="2868613"/>
                  <a:ext cx="646112" cy="639762"/>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9050" cap="flat" cmpd="sng">
                  <a:solidFill>
                    <a:schemeClr val="dk2"/>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mfortaa"/>
                    <a:ea typeface="Comfortaa"/>
                    <a:cs typeface="Comfortaa"/>
                    <a:sym typeface="Comfortaa"/>
                  </a:endParaRPr>
                </a:p>
              </p:txBody>
            </p:sp>
            <p:sp>
              <p:nvSpPr>
                <p:cNvPr id="1066" name="Shape 1066"/>
                <p:cNvSpPr/>
                <p:nvPr/>
              </p:nvSpPr>
              <p:spPr>
                <a:xfrm>
                  <a:off x="730250" y="2901950"/>
                  <a:ext cx="100013" cy="142875"/>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9050" cap="flat" cmpd="sng">
                  <a:solidFill>
                    <a:schemeClr val="dk2"/>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mfortaa"/>
                    <a:ea typeface="Comfortaa"/>
                    <a:cs typeface="Comfortaa"/>
                    <a:sym typeface="Comfortaa"/>
                  </a:endParaRPr>
                </a:p>
              </p:txBody>
            </p:sp>
            <p:sp>
              <p:nvSpPr>
                <p:cNvPr id="1067" name="Shape 1067"/>
                <p:cNvSpPr/>
                <p:nvPr/>
              </p:nvSpPr>
              <p:spPr>
                <a:xfrm>
                  <a:off x="946150" y="2901950"/>
                  <a:ext cx="214312" cy="142875"/>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9050" cap="flat" cmpd="sng">
                  <a:solidFill>
                    <a:schemeClr val="dk2"/>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mfortaa"/>
                    <a:ea typeface="Comfortaa"/>
                    <a:cs typeface="Comfortaa"/>
                    <a:sym typeface="Comfortaa"/>
                  </a:endParaRPr>
                </a:p>
              </p:txBody>
            </p:sp>
            <p:cxnSp>
              <p:nvCxnSpPr>
                <p:cNvPr id="1068" name="Shape 1068"/>
                <p:cNvCxnSpPr/>
                <p:nvPr/>
              </p:nvCxnSpPr>
              <p:spPr>
                <a:xfrm>
                  <a:off x="830262" y="3133725"/>
                  <a:ext cx="0" cy="176212"/>
                </a:xfrm>
                <a:prstGeom prst="straightConnector1">
                  <a:avLst/>
                </a:prstGeom>
                <a:solidFill>
                  <a:schemeClr val="lt1"/>
                </a:solidFill>
                <a:ln w="19050" cap="flat" cmpd="sng">
                  <a:solidFill>
                    <a:schemeClr val="dk2"/>
                  </a:solidFill>
                  <a:prstDash val="solid"/>
                  <a:miter/>
                  <a:headEnd type="none" w="med" len="med"/>
                  <a:tailEnd type="none" w="med" len="med"/>
                </a:ln>
              </p:spPr>
            </p:cxnSp>
            <p:cxnSp>
              <p:nvCxnSpPr>
                <p:cNvPr id="1069" name="Shape 1069"/>
                <p:cNvCxnSpPr/>
                <p:nvPr/>
              </p:nvCxnSpPr>
              <p:spPr>
                <a:xfrm>
                  <a:off x="939800" y="3133725"/>
                  <a:ext cx="0" cy="176212"/>
                </a:xfrm>
                <a:prstGeom prst="straightConnector1">
                  <a:avLst/>
                </a:prstGeom>
                <a:solidFill>
                  <a:schemeClr val="lt1"/>
                </a:solidFill>
                <a:ln w="19050" cap="flat" cmpd="sng">
                  <a:solidFill>
                    <a:schemeClr val="dk2"/>
                  </a:solidFill>
                  <a:prstDash val="solid"/>
                  <a:miter/>
                  <a:headEnd type="none" w="med" len="med"/>
                  <a:tailEnd type="none" w="med" len="med"/>
                </a:ln>
              </p:spPr>
            </p:cxnSp>
            <p:cxnSp>
              <p:nvCxnSpPr>
                <p:cNvPr id="1070" name="Shape 1070"/>
                <p:cNvCxnSpPr/>
                <p:nvPr/>
              </p:nvCxnSpPr>
              <p:spPr>
                <a:xfrm>
                  <a:off x="1050925" y="3133725"/>
                  <a:ext cx="0" cy="176212"/>
                </a:xfrm>
                <a:prstGeom prst="straightConnector1">
                  <a:avLst/>
                </a:prstGeom>
                <a:solidFill>
                  <a:schemeClr val="lt1"/>
                </a:solidFill>
                <a:ln w="19050" cap="flat" cmpd="sng">
                  <a:solidFill>
                    <a:schemeClr val="dk2"/>
                  </a:solidFill>
                  <a:prstDash val="solid"/>
                  <a:miter/>
                  <a:headEnd type="none" w="med" len="med"/>
                  <a:tailEnd type="none" w="med" len="med"/>
                </a:ln>
              </p:spPr>
            </p:cxnSp>
            <p:cxnSp>
              <p:nvCxnSpPr>
                <p:cNvPr id="1071" name="Shape 1071"/>
                <p:cNvCxnSpPr/>
                <p:nvPr/>
              </p:nvCxnSpPr>
              <p:spPr>
                <a:xfrm>
                  <a:off x="1050925" y="2901950"/>
                  <a:ext cx="0" cy="147638"/>
                </a:xfrm>
                <a:prstGeom prst="straightConnector1">
                  <a:avLst/>
                </a:prstGeom>
                <a:solidFill>
                  <a:schemeClr val="lt1"/>
                </a:solidFill>
                <a:ln w="19050" cap="flat" cmpd="sng">
                  <a:solidFill>
                    <a:schemeClr val="dk2"/>
                  </a:solidFill>
                  <a:prstDash val="solid"/>
                  <a:miter/>
                  <a:headEnd type="none" w="med" len="med"/>
                  <a:tailEnd type="none" w="med" len="med"/>
                </a:ln>
              </p:spPr>
            </p:cxnSp>
          </p:grpSp>
        </p:grpSp>
      </p:grpSp>
      <p:grpSp>
        <p:nvGrpSpPr>
          <p:cNvPr id="1072" name="Shape 1072"/>
          <p:cNvGrpSpPr/>
          <p:nvPr/>
        </p:nvGrpSpPr>
        <p:grpSpPr>
          <a:xfrm>
            <a:off x="352916" y="2976004"/>
            <a:ext cx="2067444" cy="619791"/>
            <a:chOff x="352916" y="2801832"/>
            <a:chExt cx="2067444" cy="619791"/>
          </a:xfrm>
        </p:grpSpPr>
        <p:sp>
          <p:nvSpPr>
            <p:cNvPr id="1073" name="Shape 1073"/>
            <p:cNvSpPr/>
            <p:nvPr/>
          </p:nvSpPr>
          <p:spPr>
            <a:xfrm>
              <a:off x="352916" y="2801832"/>
              <a:ext cx="2067444" cy="619791"/>
            </a:xfrm>
            <a:prstGeom prst="rect">
              <a:avLst/>
            </a:prstGeom>
            <a:solidFill>
              <a:srgbClr val="FFFFFF"/>
            </a:solidFill>
            <a:ln w="12700" cap="flat" cmpd="sng">
              <a:solidFill>
                <a:srgbClr val="5AC68D"/>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25" b="0" i="0" u="none" strike="noStrike" cap="none">
                <a:solidFill>
                  <a:srgbClr val="000000"/>
                </a:solidFill>
                <a:latin typeface="Comfortaa"/>
                <a:ea typeface="Comfortaa"/>
                <a:cs typeface="Comfortaa"/>
                <a:sym typeface="Comfortaa"/>
              </a:endParaRPr>
            </a:p>
          </p:txBody>
        </p:sp>
        <p:sp>
          <p:nvSpPr>
            <p:cNvPr id="1074" name="Shape 1074"/>
            <p:cNvSpPr/>
            <p:nvPr/>
          </p:nvSpPr>
          <p:spPr>
            <a:xfrm>
              <a:off x="427897" y="2996310"/>
              <a:ext cx="798617" cy="230832"/>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708491"/>
                </a:buClr>
                <a:buSzPct val="25000"/>
                <a:buFont typeface="Comfortaa"/>
                <a:buNone/>
              </a:pPr>
              <a:r>
                <a:rPr lang="en" sz="900" b="1" i="0" u="none" strike="noStrike" cap="none">
                  <a:solidFill>
                    <a:srgbClr val="708491"/>
                  </a:solidFill>
                  <a:latin typeface="Arial"/>
                  <a:ea typeface="Arial"/>
                  <a:cs typeface="Arial"/>
                  <a:sym typeface="Arial"/>
                </a:rPr>
                <a:t>Traditional</a:t>
              </a:r>
            </a:p>
          </p:txBody>
        </p:sp>
        <p:grpSp>
          <p:nvGrpSpPr>
            <p:cNvPr id="1075" name="Shape 1075"/>
            <p:cNvGrpSpPr/>
            <p:nvPr/>
          </p:nvGrpSpPr>
          <p:grpSpPr>
            <a:xfrm>
              <a:off x="1976897" y="3027978"/>
              <a:ext cx="167496" cy="167496"/>
              <a:chOff x="-4901926" y="-20638"/>
              <a:chExt cx="442912" cy="442912"/>
            </a:xfrm>
          </p:grpSpPr>
          <p:sp>
            <p:nvSpPr>
              <p:cNvPr id="1076" name="Shape 1076"/>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77" name="Shape 1077"/>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78" name="Shape 1078"/>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79" name="Shape 1079"/>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080" name="Shape 1080"/>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1081" name="Shape 1081"/>
            <p:cNvGrpSpPr/>
            <p:nvPr/>
          </p:nvGrpSpPr>
          <p:grpSpPr>
            <a:xfrm>
              <a:off x="1311309" y="2997102"/>
              <a:ext cx="403088" cy="229251"/>
              <a:chOff x="1432415" y="3867643"/>
              <a:chExt cx="537450" cy="305668"/>
            </a:xfrm>
          </p:grpSpPr>
          <p:sp>
            <p:nvSpPr>
              <p:cNvPr id="1082" name="Shape 1082"/>
              <p:cNvSpPr/>
              <p:nvPr/>
            </p:nvSpPr>
            <p:spPr>
              <a:xfrm>
                <a:off x="1593250" y="3934557"/>
                <a:ext cx="255089" cy="168688"/>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nvGrpSpPr>
              <p:cNvPr id="1083" name="Shape 1083"/>
              <p:cNvGrpSpPr/>
              <p:nvPr/>
            </p:nvGrpSpPr>
            <p:grpSpPr>
              <a:xfrm>
                <a:off x="1432415" y="3867643"/>
                <a:ext cx="537450" cy="305668"/>
                <a:chOff x="1522412" y="2301875"/>
                <a:chExt cx="842963" cy="479425"/>
              </a:xfrm>
            </p:grpSpPr>
            <p:sp>
              <p:nvSpPr>
                <p:cNvPr id="1084" name="Shape 1084"/>
                <p:cNvSpPr/>
                <p:nvPr/>
              </p:nvSpPr>
              <p:spPr>
                <a:xfrm>
                  <a:off x="1654175" y="2344738"/>
                  <a:ext cx="579438" cy="376238"/>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85" name="Shape 1085"/>
                <p:cNvSpPr/>
                <p:nvPr/>
              </p:nvSpPr>
              <p:spPr>
                <a:xfrm>
                  <a:off x="1933575" y="2316163"/>
                  <a:ext cx="22225" cy="22225"/>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86" name="Shape 1086"/>
                <p:cNvSpPr/>
                <p:nvPr/>
              </p:nvSpPr>
              <p:spPr>
                <a:xfrm>
                  <a:off x="1522412" y="2301875"/>
                  <a:ext cx="842963" cy="479425"/>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grpSp>
      </p:grpSp>
      <p:grpSp>
        <p:nvGrpSpPr>
          <p:cNvPr id="1087" name="Shape 1087"/>
          <p:cNvGrpSpPr/>
          <p:nvPr/>
        </p:nvGrpSpPr>
        <p:grpSpPr>
          <a:xfrm>
            <a:off x="350242" y="2141455"/>
            <a:ext cx="2079173" cy="611120"/>
            <a:chOff x="339732" y="1967283"/>
            <a:chExt cx="2079173" cy="611120"/>
          </a:xfrm>
        </p:grpSpPr>
        <p:sp>
          <p:nvSpPr>
            <p:cNvPr id="1088" name="Shape 1088"/>
            <p:cNvSpPr/>
            <p:nvPr/>
          </p:nvSpPr>
          <p:spPr>
            <a:xfrm>
              <a:off x="351461" y="1967283"/>
              <a:ext cx="2067444" cy="611120"/>
            </a:xfrm>
            <a:prstGeom prst="rect">
              <a:avLst/>
            </a:prstGeom>
            <a:solidFill>
              <a:srgbClr val="FFFFFF"/>
            </a:solidFill>
            <a:ln w="12700" cap="flat" cmpd="sng">
              <a:solidFill>
                <a:schemeClr val="accent3"/>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25" b="0" i="0" u="none" strike="noStrike" cap="none">
                <a:solidFill>
                  <a:srgbClr val="000000"/>
                </a:solidFill>
                <a:latin typeface="Comfortaa"/>
                <a:ea typeface="Comfortaa"/>
                <a:cs typeface="Comfortaa"/>
                <a:sym typeface="Comfortaa"/>
              </a:endParaRPr>
            </a:p>
          </p:txBody>
        </p:sp>
        <p:sp>
          <p:nvSpPr>
            <p:cNvPr id="1089" name="Shape 1089"/>
            <p:cNvSpPr/>
            <p:nvPr/>
          </p:nvSpPr>
          <p:spPr>
            <a:xfrm>
              <a:off x="339732" y="2157426"/>
              <a:ext cx="974947" cy="230832"/>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708491"/>
                </a:buClr>
                <a:buSzPct val="25000"/>
                <a:buFont typeface="Comfortaa"/>
                <a:buNone/>
              </a:pPr>
              <a:r>
                <a:rPr lang="en" sz="900" b="1" i="0" u="none" strike="noStrike" cap="none">
                  <a:solidFill>
                    <a:srgbClr val="708491"/>
                  </a:solidFill>
                  <a:latin typeface="Arial"/>
                  <a:ea typeface="Arial"/>
                  <a:cs typeface="Arial"/>
                  <a:sym typeface="Arial"/>
                </a:rPr>
                <a:t>Microservices</a:t>
              </a:r>
            </a:p>
          </p:txBody>
        </p:sp>
        <p:grpSp>
          <p:nvGrpSpPr>
            <p:cNvPr id="1090" name="Shape 1090"/>
            <p:cNvGrpSpPr/>
            <p:nvPr/>
          </p:nvGrpSpPr>
          <p:grpSpPr>
            <a:xfrm>
              <a:off x="1833015" y="2071119"/>
              <a:ext cx="422890" cy="403448"/>
              <a:chOff x="1833015" y="2054722"/>
              <a:chExt cx="422890" cy="403448"/>
            </a:xfrm>
          </p:grpSpPr>
          <p:sp>
            <p:nvSpPr>
              <p:cNvPr id="1091" name="Shape 1091"/>
              <p:cNvSpPr/>
              <p:nvPr/>
            </p:nvSpPr>
            <p:spPr>
              <a:xfrm>
                <a:off x="1891091" y="2118000"/>
                <a:ext cx="307237" cy="308925"/>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1092" name="Shape 1092"/>
              <p:cNvGrpSpPr/>
              <p:nvPr/>
            </p:nvGrpSpPr>
            <p:grpSpPr>
              <a:xfrm>
                <a:off x="1833015" y="2290673"/>
                <a:ext cx="167498" cy="167497"/>
                <a:chOff x="-4901926" y="-20638"/>
                <a:chExt cx="442912" cy="442912"/>
              </a:xfrm>
            </p:grpSpPr>
            <p:sp>
              <p:nvSpPr>
                <p:cNvPr id="1093" name="Shape 1093"/>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094" name="Shape 1094"/>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95" name="Shape 1095"/>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96" name="Shape 1096"/>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097" name="Shape 1097"/>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098" name="Shape 1098"/>
              <p:cNvGrpSpPr/>
              <p:nvPr/>
            </p:nvGrpSpPr>
            <p:grpSpPr>
              <a:xfrm>
                <a:off x="2088408" y="2284032"/>
                <a:ext cx="167498" cy="167497"/>
                <a:chOff x="-4901926" y="-20638"/>
                <a:chExt cx="442912" cy="442912"/>
              </a:xfrm>
            </p:grpSpPr>
            <p:sp>
              <p:nvSpPr>
                <p:cNvPr id="1099" name="Shape 1099"/>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00" name="Shape 1100"/>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1" name="Shape 1101"/>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2" name="Shape 1102"/>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3" name="Shape 1103"/>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104" name="Shape 1104"/>
              <p:cNvGrpSpPr/>
              <p:nvPr/>
            </p:nvGrpSpPr>
            <p:grpSpPr>
              <a:xfrm>
                <a:off x="1967247" y="2054722"/>
                <a:ext cx="167498" cy="167497"/>
                <a:chOff x="-4901926" y="-20638"/>
                <a:chExt cx="442912" cy="442912"/>
              </a:xfrm>
            </p:grpSpPr>
            <p:sp>
              <p:nvSpPr>
                <p:cNvPr id="1105" name="Shape 1105"/>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06" name="Shape 1106"/>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7" name="Shape 1107"/>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8" name="Shape 1108"/>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09" name="Shape 1109"/>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110" name="Shape 1110"/>
            <p:cNvGrpSpPr/>
            <p:nvPr/>
          </p:nvGrpSpPr>
          <p:grpSpPr>
            <a:xfrm>
              <a:off x="1311309" y="2158219"/>
              <a:ext cx="403088" cy="229251"/>
              <a:chOff x="1430676" y="3130887"/>
              <a:chExt cx="537450" cy="305668"/>
            </a:xfrm>
          </p:grpSpPr>
          <p:sp>
            <p:nvSpPr>
              <p:cNvPr id="1111" name="Shape 1111"/>
              <p:cNvSpPr/>
              <p:nvPr/>
            </p:nvSpPr>
            <p:spPr>
              <a:xfrm>
                <a:off x="1591512" y="3197800"/>
                <a:ext cx="255089" cy="168688"/>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nvGrpSpPr>
              <p:cNvPr id="1112" name="Shape 1112"/>
              <p:cNvGrpSpPr/>
              <p:nvPr/>
            </p:nvGrpSpPr>
            <p:grpSpPr>
              <a:xfrm>
                <a:off x="1430676" y="3130887"/>
                <a:ext cx="537450" cy="305668"/>
                <a:chOff x="1522412" y="2301875"/>
                <a:chExt cx="842963" cy="479425"/>
              </a:xfrm>
            </p:grpSpPr>
            <p:sp>
              <p:nvSpPr>
                <p:cNvPr id="1113" name="Shape 1113"/>
                <p:cNvSpPr/>
                <p:nvPr/>
              </p:nvSpPr>
              <p:spPr>
                <a:xfrm>
                  <a:off x="1654175" y="2344738"/>
                  <a:ext cx="579438" cy="376238"/>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4" name="Shape 1114"/>
                <p:cNvSpPr/>
                <p:nvPr/>
              </p:nvSpPr>
              <p:spPr>
                <a:xfrm>
                  <a:off x="1933575" y="2316163"/>
                  <a:ext cx="22225" cy="22225"/>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5" name="Shape 1115"/>
                <p:cNvSpPr/>
                <p:nvPr/>
              </p:nvSpPr>
              <p:spPr>
                <a:xfrm>
                  <a:off x="1522412" y="2301875"/>
                  <a:ext cx="842963" cy="479425"/>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w="9525" cap="flat" cmpd="sng">
                  <a:solidFill>
                    <a:schemeClr val="dk1"/>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grpSp>
      </p:grpSp>
      <p:grpSp>
        <p:nvGrpSpPr>
          <p:cNvPr id="1116" name="Shape 1116"/>
          <p:cNvGrpSpPr/>
          <p:nvPr/>
        </p:nvGrpSpPr>
        <p:grpSpPr>
          <a:xfrm>
            <a:off x="7312625" y="2279571"/>
            <a:ext cx="449535" cy="313350"/>
            <a:chOff x="7312625" y="2105400"/>
            <a:chExt cx="449535" cy="313350"/>
          </a:xfrm>
        </p:grpSpPr>
        <p:sp>
          <p:nvSpPr>
            <p:cNvPr id="1117" name="Shape 1117"/>
            <p:cNvSpPr/>
            <p:nvPr/>
          </p:nvSpPr>
          <p:spPr>
            <a:xfrm>
              <a:off x="7312625" y="2105400"/>
              <a:ext cx="449535" cy="313350"/>
            </a:xfrm>
            <a:prstGeom prst="rect">
              <a:avLst/>
            </a:prstGeom>
            <a:noFill/>
            <a:ln w="19050" cap="flat" cmpd="sng">
              <a:solidFill>
                <a:schemeClr val="dk2"/>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18" name="Shape 1118"/>
            <p:cNvSpPr/>
            <p:nvPr/>
          </p:nvSpPr>
          <p:spPr>
            <a:xfrm>
              <a:off x="7578003" y="2155240"/>
              <a:ext cx="5010" cy="231879"/>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19" name="Shape 1119"/>
            <p:cNvSpPr/>
            <p:nvPr/>
          </p:nvSpPr>
          <p:spPr>
            <a:xfrm>
              <a:off x="7613281" y="2155240"/>
              <a:ext cx="5010" cy="231879"/>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0" name="Shape 1120"/>
            <p:cNvSpPr/>
            <p:nvPr/>
          </p:nvSpPr>
          <p:spPr>
            <a:xfrm>
              <a:off x="7646096" y="2155240"/>
              <a:ext cx="5010" cy="231879"/>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1" name="Shape 1121"/>
            <p:cNvSpPr/>
            <p:nvPr/>
          </p:nvSpPr>
          <p:spPr>
            <a:xfrm>
              <a:off x="7678907" y="2155240"/>
              <a:ext cx="5010" cy="231879"/>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2" name="Shape 1122"/>
            <p:cNvSpPr/>
            <p:nvPr/>
          </p:nvSpPr>
          <p:spPr>
            <a:xfrm>
              <a:off x="7711721" y="2155240"/>
              <a:ext cx="5010" cy="231879"/>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3" name="Shape 1123"/>
            <p:cNvSpPr/>
            <p:nvPr/>
          </p:nvSpPr>
          <p:spPr>
            <a:xfrm>
              <a:off x="7570210" y="2283500"/>
              <a:ext cx="22645" cy="20233"/>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4" name="Shape 1124"/>
            <p:cNvSpPr/>
            <p:nvPr/>
          </p:nvSpPr>
          <p:spPr>
            <a:xfrm>
              <a:off x="7575135" y="2287897"/>
              <a:ext cx="12627" cy="11278"/>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5" name="Shape 1125"/>
            <p:cNvSpPr/>
            <p:nvPr/>
          </p:nvSpPr>
          <p:spPr>
            <a:xfrm>
              <a:off x="7603027" y="2272140"/>
              <a:ext cx="22645" cy="20587"/>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6" name="Shape 1126"/>
            <p:cNvSpPr/>
            <p:nvPr/>
          </p:nvSpPr>
          <p:spPr>
            <a:xfrm>
              <a:off x="7607949" y="2276902"/>
              <a:ext cx="12627" cy="10921"/>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7" name="Shape 1127"/>
            <p:cNvSpPr/>
            <p:nvPr/>
          </p:nvSpPr>
          <p:spPr>
            <a:xfrm>
              <a:off x="7635839" y="2261146"/>
              <a:ext cx="22645" cy="20233"/>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8" name="Shape 1128"/>
            <p:cNvSpPr/>
            <p:nvPr/>
          </p:nvSpPr>
          <p:spPr>
            <a:xfrm>
              <a:off x="7643224" y="2265542"/>
              <a:ext cx="10221" cy="11278"/>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29" name="Shape 1129"/>
            <p:cNvSpPr/>
            <p:nvPr/>
          </p:nvSpPr>
          <p:spPr>
            <a:xfrm>
              <a:off x="7671114" y="2249784"/>
              <a:ext cx="23046" cy="20233"/>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0" name="Shape 1130"/>
            <p:cNvSpPr/>
            <p:nvPr/>
          </p:nvSpPr>
          <p:spPr>
            <a:xfrm>
              <a:off x="7676038" y="2254183"/>
              <a:ext cx="10221" cy="11278"/>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1" name="Shape 1131"/>
            <p:cNvSpPr/>
            <p:nvPr/>
          </p:nvSpPr>
          <p:spPr>
            <a:xfrm>
              <a:off x="7703928" y="2238425"/>
              <a:ext cx="23046" cy="20233"/>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2" name="Shape 1132"/>
            <p:cNvSpPr/>
            <p:nvPr/>
          </p:nvSpPr>
          <p:spPr>
            <a:xfrm>
              <a:off x="7708850" y="2242823"/>
              <a:ext cx="12627" cy="11278"/>
            </a:xfrm>
            <a:prstGeom prst="ellipse">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3" name="Shape 1133"/>
            <p:cNvSpPr/>
            <p:nvPr/>
          </p:nvSpPr>
          <p:spPr>
            <a:xfrm>
              <a:off x="7365946" y="2136916"/>
              <a:ext cx="5010" cy="94899"/>
            </a:xfrm>
            <a:custGeom>
              <a:avLst/>
              <a:gdLst/>
              <a:ahLst/>
              <a:cxnLst/>
              <a:rect l="0" t="0" r="0" b="0"/>
              <a:pathLst>
                <a:path w="120000" h="120000" extrusionOk="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4" name="Shape 1134"/>
            <p:cNvSpPr/>
            <p:nvPr/>
          </p:nvSpPr>
          <p:spPr>
            <a:xfrm>
              <a:off x="7365946" y="2150475"/>
              <a:ext cx="131272" cy="40643"/>
            </a:xfrm>
            <a:custGeom>
              <a:avLst/>
              <a:gdLst/>
              <a:ahLst/>
              <a:cxnLst/>
              <a:rect l="0" t="0" r="0" b="0"/>
              <a:pathLst>
                <a:path w="120000" h="120000" extrusionOk="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5" name="Shape 1135"/>
            <p:cNvSpPr/>
            <p:nvPr/>
          </p:nvSpPr>
          <p:spPr>
            <a:xfrm>
              <a:off x="7368407" y="2227065"/>
              <a:ext cx="153720" cy="4834"/>
            </a:xfrm>
            <a:custGeom>
              <a:avLst/>
              <a:gdLst/>
              <a:ahLst/>
              <a:cxnLst/>
              <a:rect l="0" t="0" r="0" b="0"/>
              <a:pathLst>
                <a:path w="120000" h="120000" extrusionOk="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6" name="Shape 1136"/>
            <p:cNvSpPr/>
            <p:nvPr/>
          </p:nvSpPr>
          <p:spPr>
            <a:xfrm>
              <a:off x="7479563" y="2204710"/>
              <a:ext cx="29859" cy="27036"/>
            </a:xfrm>
            <a:custGeom>
              <a:avLst/>
              <a:gdLst/>
              <a:ahLst/>
              <a:cxnLst/>
              <a:rect l="0" t="0" r="0" b="0"/>
              <a:pathLst>
                <a:path w="120000" h="120000" extrusionOk="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7" name="Shape 1137"/>
            <p:cNvSpPr/>
            <p:nvPr/>
          </p:nvSpPr>
          <p:spPr>
            <a:xfrm>
              <a:off x="7428703" y="2173193"/>
              <a:ext cx="78360" cy="58551"/>
            </a:xfrm>
            <a:custGeom>
              <a:avLst/>
              <a:gdLst/>
              <a:ahLst/>
              <a:cxnLst/>
              <a:rect l="0" t="0" r="0" b="0"/>
              <a:pathLst>
                <a:path w="120000" h="120000" extrusionOk="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8" name="Shape 1138"/>
            <p:cNvSpPr/>
            <p:nvPr/>
          </p:nvSpPr>
          <p:spPr>
            <a:xfrm>
              <a:off x="7504585" y="2170997"/>
              <a:ext cx="5010" cy="60878"/>
            </a:xfrm>
            <a:custGeom>
              <a:avLst/>
              <a:gdLst/>
              <a:ahLst/>
              <a:cxnLst/>
              <a:rect l="0" t="0" r="0" b="0"/>
              <a:pathLst>
                <a:path w="120000" h="120000" extrusionOk="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39" name="Shape 1139"/>
            <p:cNvSpPr/>
            <p:nvPr/>
          </p:nvSpPr>
          <p:spPr>
            <a:xfrm>
              <a:off x="7375789" y="2159633"/>
              <a:ext cx="85776" cy="72158"/>
            </a:xfrm>
            <a:custGeom>
              <a:avLst/>
              <a:gdLst/>
              <a:ahLst/>
              <a:cxnLst/>
              <a:rect l="0" t="0" r="0" b="0"/>
              <a:pathLst>
                <a:path w="120000" h="120000" extrusionOk="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40" name="Shape 1140"/>
            <p:cNvSpPr/>
            <p:nvPr/>
          </p:nvSpPr>
          <p:spPr>
            <a:xfrm>
              <a:off x="7365946" y="2175392"/>
              <a:ext cx="29859" cy="38138"/>
            </a:xfrm>
            <a:custGeom>
              <a:avLst/>
              <a:gdLst/>
              <a:ahLst/>
              <a:cxnLst/>
              <a:rect l="0" t="0" r="0" b="0"/>
              <a:pathLst>
                <a:path w="120000" h="120000" extrusionOk="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41" name="Shape 1141"/>
            <p:cNvSpPr/>
            <p:nvPr/>
          </p:nvSpPr>
          <p:spPr>
            <a:xfrm>
              <a:off x="7355692" y="2261146"/>
              <a:ext cx="126263" cy="112446"/>
            </a:xfrm>
            <a:custGeom>
              <a:avLst/>
              <a:gdLst/>
              <a:ahLst/>
              <a:cxnLst/>
              <a:rect l="0" t="0" r="0" b="0"/>
              <a:pathLst>
                <a:path w="120000" h="120000" extrusionOk="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sp>
          <p:nvSpPr>
            <p:cNvPr id="1142" name="Shape 1142"/>
            <p:cNvSpPr/>
            <p:nvPr/>
          </p:nvSpPr>
          <p:spPr>
            <a:xfrm>
              <a:off x="7466846" y="2332972"/>
              <a:ext cx="68141" cy="60878"/>
            </a:xfrm>
            <a:custGeom>
              <a:avLst/>
              <a:gdLst/>
              <a:ahLst/>
              <a:cxnLst/>
              <a:rect l="0" t="0" r="0" b="0"/>
              <a:pathLst>
                <a:path w="120000" h="120000" extrusionOk="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AAAF8"/>
                </a:buClr>
                <a:buFont typeface="Arial"/>
                <a:buNone/>
              </a:pPr>
              <a:endParaRPr sz="1800" b="0" i="0" u="none" strike="noStrike" cap="none">
                <a:solidFill>
                  <a:srgbClr val="FFFFFF"/>
                </a:solidFill>
                <a:latin typeface="Comfortaa"/>
                <a:ea typeface="Comfortaa"/>
                <a:cs typeface="Comfortaa"/>
                <a:sym typeface="Comfortaa"/>
              </a:endParaRPr>
            </a:p>
          </p:txBody>
        </p:sp>
      </p:grpSp>
      <p:grpSp>
        <p:nvGrpSpPr>
          <p:cNvPr id="1143" name="Shape 1143"/>
          <p:cNvGrpSpPr/>
          <p:nvPr/>
        </p:nvGrpSpPr>
        <p:grpSpPr>
          <a:xfrm>
            <a:off x="4215977" y="1642876"/>
            <a:ext cx="422890" cy="403451"/>
            <a:chOff x="2114360" y="3051161"/>
            <a:chExt cx="704816" cy="672419"/>
          </a:xfrm>
        </p:grpSpPr>
        <p:sp>
          <p:nvSpPr>
            <p:cNvPr id="1144" name="Shape 1144"/>
            <p:cNvSpPr/>
            <p:nvPr/>
          </p:nvSpPr>
          <p:spPr>
            <a:xfrm>
              <a:off x="2211150" y="3156626"/>
              <a:ext cx="512064" cy="514878"/>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1145" name="Shape 1145"/>
            <p:cNvGrpSpPr/>
            <p:nvPr/>
          </p:nvGrpSpPr>
          <p:grpSpPr>
            <a:xfrm>
              <a:off x="2114360" y="3444417"/>
              <a:ext cx="279161" cy="279162"/>
              <a:chOff x="-4901926" y="-20638"/>
              <a:chExt cx="442912" cy="442912"/>
            </a:xfrm>
          </p:grpSpPr>
          <p:sp>
            <p:nvSpPr>
              <p:cNvPr id="1146" name="Shape 1146"/>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47" name="Shape 1147"/>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48" name="Shape 1148"/>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49" name="Shape 1149"/>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50" name="Shape 1150"/>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151" name="Shape 1151"/>
            <p:cNvGrpSpPr/>
            <p:nvPr/>
          </p:nvGrpSpPr>
          <p:grpSpPr>
            <a:xfrm>
              <a:off x="2540014" y="3433349"/>
              <a:ext cx="279161" cy="279162"/>
              <a:chOff x="-4901926" y="-20638"/>
              <a:chExt cx="442912" cy="442912"/>
            </a:xfrm>
          </p:grpSpPr>
          <p:sp>
            <p:nvSpPr>
              <p:cNvPr id="1152" name="Shape 1152"/>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53" name="Shape 1153"/>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54" name="Shape 1154"/>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55" name="Shape 1155"/>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56" name="Shape 1156"/>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157" name="Shape 1157"/>
            <p:cNvGrpSpPr/>
            <p:nvPr/>
          </p:nvGrpSpPr>
          <p:grpSpPr>
            <a:xfrm>
              <a:off x="2338080" y="3051161"/>
              <a:ext cx="279161" cy="279162"/>
              <a:chOff x="-4901926" y="-20638"/>
              <a:chExt cx="442912" cy="442912"/>
            </a:xfrm>
          </p:grpSpPr>
          <p:sp>
            <p:nvSpPr>
              <p:cNvPr id="1158" name="Shape 1158"/>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59" name="Shape 1159"/>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60" name="Shape 1160"/>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61" name="Shape 1161"/>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62" name="Shape 1162"/>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163" name="Shape 1163"/>
          <p:cNvGrpSpPr/>
          <p:nvPr/>
        </p:nvGrpSpPr>
        <p:grpSpPr>
          <a:xfrm>
            <a:off x="4742295" y="1874118"/>
            <a:ext cx="167496" cy="167496"/>
            <a:chOff x="-4901926" y="-20638"/>
            <a:chExt cx="442912" cy="442912"/>
          </a:xfrm>
        </p:grpSpPr>
        <p:sp>
          <p:nvSpPr>
            <p:cNvPr id="1164" name="Shape 1164"/>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65" name="Shape 1165"/>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66" name="Shape 1166"/>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67" name="Shape 1167"/>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68" name="Shape 1168"/>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1169" name="Shape 1169"/>
          <p:cNvGrpSpPr/>
          <p:nvPr/>
        </p:nvGrpSpPr>
        <p:grpSpPr>
          <a:xfrm>
            <a:off x="6170620" y="3305742"/>
            <a:ext cx="422890" cy="403451"/>
            <a:chOff x="2114360" y="3051161"/>
            <a:chExt cx="704816" cy="672419"/>
          </a:xfrm>
        </p:grpSpPr>
        <p:sp>
          <p:nvSpPr>
            <p:cNvPr id="1170" name="Shape 1170"/>
            <p:cNvSpPr/>
            <p:nvPr/>
          </p:nvSpPr>
          <p:spPr>
            <a:xfrm>
              <a:off x="2211150" y="3156626"/>
              <a:ext cx="512064" cy="514878"/>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1171" name="Shape 1171"/>
            <p:cNvGrpSpPr/>
            <p:nvPr/>
          </p:nvGrpSpPr>
          <p:grpSpPr>
            <a:xfrm>
              <a:off x="2114360" y="3444417"/>
              <a:ext cx="279161" cy="279162"/>
              <a:chOff x="-4901926" y="-20638"/>
              <a:chExt cx="442912" cy="442912"/>
            </a:xfrm>
          </p:grpSpPr>
          <p:sp>
            <p:nvSpPr>
              <p:cNvPr id="1172" name="Shape 1172"/>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73" name="Shape 1173"/>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74" name="Shape 1174"/>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75" name="Shape 1175"/>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76" name="Shape 1176"/>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177" name="Shape 1177"/>
            <p:cNvGrpSpPr/>
            <p:nvPr/>
          </p:nvGrpSpPr>
          <p:grpSpPr>
            <a:xfrm>
              <a:off x="2540014" y="3433349"/>
              <a:ext cx="279161" cy="279162"/>
              <a:chOff x="-4901926" y="-20638"/>
              <a:chExt cx="442912" cy="442912"/>
            </a:xfrm>
          </p:grpSpPr>
          <p:sp>
            <p:nvSpPr>
              <p:cNvPr id="1178" name="Shape 1178"/>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79" name="Shape 1179"/>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0" name="Shape 1180"/>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1" name="Shape 1181"/>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2" name="Shape 1182"/>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183" name="Shape 1183"/>
            <p:cNvGrpSpPr/>
            <p:nvPr/>
          </p:nvGrpSpPr>
          <p:grpSpPr>
            <a:xfrm>
              <a:off x="2338080" y="3051161"/>
              <a:ext cx="279161" cy="279162"/>
              <a:chOff x="-4901926" y="-20638"/>
              <a:chExt cx="442912" cy="442912"/>
            </a:xfrm>
          </p:grpSpPr>
          <p:sp>
            <p:nvSpPr>
              <p:cNvPr id="1184" name="Shape 1184"/>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85" name="Shape 1185"/>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6" name="Shape 1186"/>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7" name="Shape 1187"/>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188" name="Shape 1188"/>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189" name="Shape 1189"/>
          <p:cNvGrpSpPr/>
          <p:nvPr/>
        </p:nvGrpSpPr>
        <p:grpSpPr>
          <a:xfrm>
            <a:off x="6696938" y="3536987"/>
            <a:ext cx="167496" cy="167496"/>
            <a:chOff x="-4901926" y="-20638"/>
            <a:chExt cx="442912" cy="442912"/>
          </a:xfrm>
        </p:grpSpPr>
        <p:sp>
          <p:nvSpPr>
            <p:cNvPr id="1190" name="Shape 1190"/>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91" name="Shape 1191"/>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92" name="Shape 1192"/>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93" name="Shape 1193"/>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194" name="Shape 1194"/>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grpSp>
        <p:nvGrpSpPr>
          <p:cNvPr id="1195" name="Shape 1195"/>
          <p:cNvGrpSpPr/>
          <p:nvPr/>
        </p:nvGrpSpPr>
        <p:grpSpPr>
          <a:xfrm>
            <a:off x="7750983" y="3304742"/>
            <a:ext cx="422890" cy="403451"/>
            <a:chOff x="2114360" y="3051161"/>
            <a:chExt cx="704816" cy="672419"/>
          </a:xfrm>
        </p:grpSpPr>
        <p:sp>
          <p:nvSpPr>
            <p:cNvPr id="1196" name="Shape 1196"/>
            <p:cNvSpPr/>
            <p:nvPr/>
          </p:nvSpPr>
          <p:spPr>
            <a:xfrm>
              <a:off x="2211150" y="3156626"/>
              <a:ext cx="512064" cy="514878"/>
            </a:xfrm>
            <a:prstGeom prst="ellipse">
              <a:avLst/>
            </a:prstGeom>
            <a:noFill/>
            <a:ln w="9525" cap="flat" cmpd="sng">
              <a:solidFill>
                <a:schemeClr val="accent3"/>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omfortaa"/>
                <a:ea typeface="Comfortaa"/>
                <a:cs typeface="Comfortaa"/>
                <a:sym typeface="Comfortaa"/>
              </a:endParaRPr>
            </a:p>
          </p:txBody>
        </p:sp>
        <p:grpSp>
          <p:nvGrpSpPr>
            <p:cNvPr id="1197" name="Shape 1197"/>
            <p:cNvGrpSpPr/>
            <p:nvPr/>
          </p:nvGrpSpPr>
          <p:grpSpPr>
            <a:xfrm>
              <a:off x="2114360" y="3444417"/>
              <a:ext cx="279161" cy="279162"/>
              <a:chOff x="-4901926" y="-20638"/>
              <a:chExt cx="442912" cy="442912"/>
            </a:xfrm>
          </p:grpSpPr>
          <p:sp>
            <p:nvSpPr>
              <p:cNvPr id="1198" name="Shape 1198"/>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199" name="Shape 1199"/>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0" name="Shape 1200"/>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1" name="Shape 1201"/>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2" name="Shape 1202"/>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203" name="Shape 1203"/>
            <p:cNvGrpSpPr/>
            <p:nvPr/>
          </p:nvGrpSpPr>
          <p:grpSpPr>
            <a:xfrm>
              <a:off x="2540014" y="3433349"/>
              <a:ext cx="279161" cy="279162"/>
              <a:chOff x="-4901926" y="-20638"/>
              <a:chExt cx="442912" cy="442912"/>
            </a:xfrm>
          </p:grpSpPr>
          <p:sp>
            <p:nvSpPr>
              <p:cNvPr id="1204" name="Shape 1204"/>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205" name="Shape 1205"/>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6" name="Shape 1206"/>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7" name="Shape 1207"/>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08" name="Shape 1208"/>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nvGrpSpPr>
            <p:cNvPr id="1209" name="Shape 1209"/>
            <p:cNvGrpSpPr/>
            <p:nvPr/>
          </p:nvGrpSpPr>
          <p:grpSpPr>
            <a:xfrm>
              <a:off x="2338080" y="3051161"/>
              <a:ext cx="279161" cy="279162"/>
              <a:chOff x="-4901926" y="-20638"/>
              <a:chExt cx="442912" cy="442912"/>
            </a:xfrm>
          </p:grpSpPr>
          <p:sp>
            <p:nvSpPr>
              <p:cNvPr id="1210" name="Shape 1210"/>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chemeClr val="accent3"/>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211" name="Shape 1211"/>
              <p:cNvCxnSpPr/>
              <p:nvPr/>
            </p:nvCxnSpPr>
            <p:spPr>
              <a:xfrm rot="10800000">
                <a:off x="-4779687"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12" name="Shape 1212"/>
              <p:cNvCxnSpPr/>
              <p:nvPr/>
            </p:nvCxnSpPr>
            <p:spPr>
              <a:xfrm rot="10800000">
                <a:off x="-4711426"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13" name="Shape 1213"/>
              <p:cNvCxnSpPr/>
              <p:nvPr/>
            </p:nvCxnSpPr>
            <p:spPr>
              <a:xfrm rot="10800000">
                <a:off x="-4649512" y="77787"/>
                <a:ext cx="0" cy="222250"/>
              </a:xfrm>
              <a:prstGeom prst="straightConnector1">
                <a:avLst/>
              </a:prstGeom>
              <a:noFill/>
              <a:ln w="9525" cap="rnd" cmpd="sng">
                <a:solidFill>
                  <a:schemeClr val="accent3"/>
                </a:solidFill>
                <a:prstDash val="solid"/>
                <a:round/>
                <a:headEnd type="none" w="med" len="med"/>
                <a:tailEnd type="none" w="med" len="med"/>
              </a:ln>
            </p:spPr>
          </p:cxnSp>
          <p:cxnSp>
            <p:nvCxnSpPr>
              <p:cNvPr id="1214" name="Shape 1214"/>
              <p:cNvCxnSpPr/>
              <p:nvPr/>
            </p:nvCxnSpPr>
            <p:spPr>
              <a:xfrm rot="10800000">
                <a:off x="-4581251" y="77787"/>
                <a:ext cx="0" cy="222250"/>
              </a:xfrm>
              <a:prstGeom prst="straightConnector1">
                <a:avLst/>
              </a:prstGeom>
              <a:noFill/>
              <a:ln w="9525" cap="rnd" cmpd="sng">
                <a:solidFill>
                  <a:schemeClr val="accent3"/>
                </a:solidFill>
                <a:prstDash val="solid"/>
                <a:round/>
                <a:headEnd type="none" w="med" len="med"/>
                <a:tailEnd type="none" w="med" len="med"/>
              </a:ln>
            </p:spPr>
          </p:cxnSp>
        </p:grpSp>
      </p:grpSp>
      <p:grpSp>
        <p:nvGrpSpPr>
          <p:cNvPr id="1215" name="Shape 1215"/>
          <p:cNvGrpSpPr/>
          <p:nvPr/>
        </p:nvGrpSpPr>
        <p:grpSpPr>
          <a:xfrm>
            <a:off x="8277299" y="3535987"/>
            <a:ext cx="167496" cy="167496"/>
            <a:chOff x="-4901926" y="-20638"/>
            <a:chExt cx="442912" cy="442912"/>
          </a:xfrm>
        </p:grpSpPr>
        <p:sp>
          <p:nvSpPr>
            <p:cNvPr id="1216" name="Shape 1216"/>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a:headEnd type="none" w="med" len="med"/>
              <a:tailEnd type="none" w="med" len="med"/>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217" name="Shape 1217"/>
            <p:cNvCxnSpPr/>
            <p:nvPr/>
          </p:nvCxnSpPr>
          <p:spPr>
            <a:xfrm rot="10800000">
              <a:off x="-4779687"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218" name="Shape 1218"/>
            <p:cNvCxnSpPr/>
            <p:nvPr/>
          </p:nvCxnSpPr>
          <p:spPr>
            <a:xfrm rot="10800000">
              <a:off x="-4711426"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219" name="Shape 1219"/>
            <p:cNvCxnSpPr/>
            <p:nvPr/>
          </p:nvCxnSpPr>
          <p:spPr>
            <a:xfrm rot="10800000">
              <a:off x="-4649512" y="77787"/>
              <a:ext cx="0" cy="222250"/>
            </a:xfrm>
            <a:prstGeom prst="straightConnector1">
              <a:avLst/>
            </a:prstGeom>
            <a:noFill/>
            <a:ln w="9525" cap="rnd" cmpd="sng">
              <a:solidFill>
                <a:srgbClr val="5AC68D"/>
              </a:solidFill>
              <a:prstDash val="solid"/>
              <a:round/>
              <a:headEnd type="none" w="med" len="med"/>
              <a:tailEnd type="none" w="med" len="med"/>
            </a:ln>
          </p:spPr>
        </p:cxnSp>
        <p:cxnSp>
          <p:nvCxnSpPr>
            <p:cNvPr id="1220" name="Shape 1220"/>
            <p:cNvCxnSpPr/>
            <p:nvPr/>
          </p:nvCxnSpPr>
          <p:spPr>
            <a:xfrm rot="10800000">
              <a:off x="-4581251" y="77787"/>
              <a:ext cx="0" cy="222250"/>
            </a:xfrm>
            <a:prstGeom prst="straightConnector1">
              <a:avLst/>
            </a:prstGeom>
            <a:noFill/>
            <a:ln w="9525" cap="rnd" cmpd="sng">
              <a:solidFill>
                <a:srgbClr val="5AC68D"/>
              </a:solidFill>
              <a:prstDash val="solid"/>
              <a:round/>
              <a:headEnd type="none" w="med" len="med"/>
              <a:tailEnd type="none" w="med" len="med"/>
            </a:ln>
          </p:spPr>
        </p:cxnSp>
      </p:grpSp>
      <p:cxnSp>
        <p:nvCxnSpPr>
          <p:cNvPr id="1221" name="Shape 1221"/>
          <p:cNvCxnSpPr/>
          <p:nvPr/>
        </p:nvCxnSpPr>
        <p:spPr>
          <a:xfrm flipH="1">
            <a:off x="7012128" y="4201169"/>
            <a:ext cx="1028700" cy="3723"/>
          </a:xfrm>
          <a:prstGeom prst="straightConnector1">
            <a:avLst/>
          </a:prstGeom>
          <a:noFill/>
          <a:ln w="19050" cap="flat" cmpd="sng">
            <a:solidFill>
              <a:srgbClr val="A9B4BC"/>
            </a:solidFill>
            <a:prstDash val="solid"/>
            <a:round/>
            <a:headEnd type="triangle" w="lg" len="lg"/>
            <a:tailEnd type="triangle" w="lg" len="lg"/>
          </a:ln>
        </p:spPr>
      </p:cxnSp>
      <p:grpSp>
        <p:nvGrpSpPr>
          <p:cNvPr id="1222" name="Shape 1222"/>
          <p:cNvGrpSpPr/>
          <p:nvPr/>
        </p:nvGrpSpPr>
        <p:grpSpPr>
          <a:xfrm>
            <a:off x="8094852" y="4042175"/>
            <a:ext cx="449273" cy="289404"/>
            <a:chOff x="10357571" y="5131903"/>
            <a:chExt cx="944705" cy="608541"/>
          </a:xfrm>
        </p:grpSpPr>
        <p:sp>
          <p:nvSpPr>
            <p:cNvPr id="1223" name="Shape 1223"/>
            <p:cNvSpPr/>
            <p:nvPr/>
          </p:nvSpPr>
          <p:spPr>
            <a:xfrm>
              <a:off x="10357571" y="5131903"/>
              <a:ext cx="944705" cy="608541"/>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dk1"/>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Comfortaa"/>
                <a:ea typeface="Comfortaa"/>
                <a:cs typeface="Comfortaa"/>
                <a:sym typeface="Comfortaa"/>
              </a:endParaRPr>
            </a:p>
          </p:txBody>
        </p:sp>
        <p:sp>
          <p:nvSpPr>
            <p:cNvPr id="1224" name="Shape 1224"/>
            <p:cNvSpPr/>
            <p:nvPr/>
          </p:nvSpPr>
          <p:spPr>
            <a:xfrm>
              <a:off x="10574310" y="5310057"/>
              <a:ext cx="485437" cy="321015"/>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grpSp>
        <p:nvGrpSpPr>
          <p:cNvPr id="1225" name="Shape 1225"/>
          <p:cNvGrpSpPr/>
          <p:nvPr/>
        </p:nvGrpSpPr>
        <p:grpSpPr>
          <a:xfrm>
            <a:off x="6567740" y="4011902"/>
            <a:ext cx="353688" cy="417618"/>
            <a:chOff x="8318767" y="5022076"/>
            <a:chExt cx="749179" cy="884597"/>
          </a:xfrm>
        </p:grpSpPr>
        <p:grpSp>
          <p:nvGrpSpPr>
            <p:cNvPr id="1226" name="Shape 1226"/>
            <p:cNvGrpSpPr/>
            <p:nvPr/>
          </p:nvGrpSpPr>
          <p:grpSpPr>
            <a:xfrm>
              <a:off x="8318767" y="5022076"/>
              <a:ext cx="749179" cy="884597"/>
              <a:chOff x="8318767" y="5022076"/>
              <a:chExt cx="749179" cy="884597"/>
            </a:xfrm>
          </p:grpSpPr>
          <p:sp>
            <p:nvSpPr>
              <p:cNvPr id="1227" name="Shape 1227"/>
              <p:cNvSpPr/>
              <p:nvPr/>
            </p:nvSpPr>
            <p:spPr>
              <a:xfrm>
                <a:off x="8318767" y="5022076"/>
                <a:ext cx="749179" cy="88459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dk1"/>
              </a:solidFill>
              <a:ln>
                <a:noFill/>
              </a:ln>
            </p:spPr>
            <p:txBody>
              <a:bodyPr lIns="68550" tIns="34275" rIns="68550" bIns="34275" anchor="t" anchorCtr="0">
                <a:noAutofit/>
              </a:bodyPr>
              <a:lstStyle/>
              <a:p>
                <a:pPr marL="0" marR="0" lvl="0" indent="0" algn="l" rtl="0">
                  <a:lnSpc>
                    <a:spcPct val="100000"/>
                  </a:lnSpc>
                  <a:spcBef>
                    <a:spcPts val="0"/>
                  </a:spcBef>
                  <a:spcAft>
                    <a:spcPts val="0"/>
                  </a:spcAft>
                  <a:buClr>
                    <a:srgbClr val="000000"/>
                  </a:buClr>
                  <a:buFont typeface="Arial"/>
                  <a:buNone/>
                </a:pPr>
                <a:endParaRPr sz="1350" b="0" i="0" u="none" strike="noStrike" cap="none">
                  <a:solidFill>
                    <a:srgbClr val="394E55"/>
                  </a:solidFill>
                  <a:latin typeface="Arial"/>
                  <a:ea typeface="Arial"/>
                  <a:cs typeface="Arial"/>
                  <a:sym typeface="Arial"/>
                </a:endParaRPr>
              </a:p>
            </p:txBody>
          </p:sp>
          <p:sp>
            <p:nvSpPr>
              <p:cNvPr id="1228" name="Shape 1228"/>
              <p:cNvSpPr/>
              <p:nvPr/>
            </p:nvSpPr>
            <p:spPr>
              <a:xfrm>
                <a:off x="8410757" y="5271496"/>
                <a:ext cx="570207" cy="172805"/>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Arial"/>
                  <a:ea typeface="Arial"/>
                  <a:cs typeface="Arial"/>
                  <a:sym typeface="Arial"/>
                </a:endParaRPr>
              </a:p>
            </p:txBody>
          </p:sp>
          <p:sp>
            <p:nvSpPr>
              <p:cNvPr id="1229" name="Shape 1229"/>
              <p:cNvSpPr/>
              <p:nvPr/>
            </p:nvSpPr>
            <p:spPr>
              <a:xfrm>
                <a:off x="8393300" y="5341403"/>
                <a:ext cx="632290" cy="244539"/>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Arial"/>
                  <a:ea typeface="Arial"/>
                  <a:cs typeface="Arial"/>
                  <a:sym typeface="Arial"/>
                </a:endParaRPr>
              </a:p>
            </p:txBody>
          </p:sp>
        </p:grpSp>
        <p:sp>
          <p:nvSpPr>
            <p:cNvPr id="1230" name="Shape 1230"/>
            <p:cNvSpPr/>
            <p:nvPr/>
          </p:nvSpPr>
          <p:spPr>
            <a:xfrm>
              <a:off x="8466295" y="5271496"/>
              <a:ext cx="485437" cy="321015"/>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sp>
        <p:nvSpPr>
          <p:cNvPr id="1231" name="Shape 1231"/>
          <p:cNvSpPr/>
          <p:nvPr/>
        </p:nvSpPr>
        <p:spPr>
          <a:xfrm>
            <a:off x="424372" y="1473779"/>
            <a:ext cx="2040709" cy="23196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Comfortaa"/>
              <a:buNone/>
            </a:pPr>
            <a:r>
              <a:rPr lang="en" sz="1400" b="1" i="0" u="none" strike="noStrike" cap="none">
                <a:solidFill>
                  <a:srgbClr val="394E55"/>
                </a:solidFill>
                <a:latin typeface="Comfortaa"/>
                <a:ea typeface="Comfortaa"/>
                <a:cs typeface="Comfortaa"/>
                <a:sym typeface="Comfortaa"/>
              </a:rPr>
              <a:t>DEVELOPERS</a:t>
            </a:r>
          </a:p>
          <a:p>
            <a:pPr marL="0" marR="0" lvl="0" indent="0" algn="ctr" rtl="0">
              <a:lnSpc>
                <a:spcPct val="100000"/>
              </a:lnSpc>
              <a:spcBef>
                <a:spcPts val="0"/>
              </a:spcBef>
              <a:spcAft>
                <a:spcPts val="0"/>
              </a:spcAft>
              <a:buClr>
                <a:srgbClr val="1C2B3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232" name="Shape 1232"/>
          <p:cNvSpPr/>
          <p:nvPr/>
        </p:nvSpPr>
        <p:spPr>
          <a:xfrm>
            <a:off x="6655960" y="1473779"/>
            <a:ext cx="1832829" cy="25158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Comfortaa"/>
              <a:buNone/>
            </a:pPr>
            <a:r>
              <a:rPr lang="en" sz="1400" b="1" i="0" u="none" strike="noStrike" cap="none">
                <a:solidFill>
                  <a:srgbClr val="394E55"/>
                </a:solidFill>
                <a:latin typeface="Comfortaa"/>
                <a:ea typeface="Comfortaa"/>
                <a:cs typeface="Comfortaa"/>
                <a:sym typeface="Comfortaa"/>
              </a:rPr>
              <a:t>IT OPERATIONS</a:t>
            </a:r>
          </a:p>
        </p:txBody>
      </p:sp>
      <p:sp>
        <p:nvSpPr>
          <p:cNvPr id="1233" name="Shape 1233"/>
          <p:cNvSpPr txBox="1"/>
          <p:nvPr/>
        </p:nvSpPr>
        <p:spPr>
          <a:xfrm>
            <a:off x="7011582" y="2602067"/>
            <a:ext cx="1046811" cy="16662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7F7F7F"/>
              </a:buClr>
              <a:buSzPct val="25000"/>
              <a:buFont typeface="Comfortaa"/>
              <a:buNone/>
            </a:pPr>
            <a:r>
              <a:rPr lang="en" sz="800" b="1" i="0" u="none" strike="noStrike" cap="none">
                <a:solidFill>
                  <a:srgbClr val="708491"/>
                </a:solidFill>
                <a:latin typeface="Arial"/>
                <a:ea typeface="Arial"/>
                <a:cs typeface="Arial"/>
                <a:sym typeface="Arial"/>
              </a:rPr>
              <a:t> Control Plane</a:t>
            </a:r>
          </a:p>
        </p:txBody>
      </p:sp>
      <p:sp>
        <p:nvSpPr>
          <p:cNvPr id="1234" name="Shape 1234"/>
          <p:cNvSpPr/>
          <p:nvPr/>
        </p:nvSpPr>
        <p:spPr>
          <a:xfrm rot="-5400000">
            <a:off x="3287982" y="2405971"/>
            <a:ext cx="2891999" cy="1171500"/>
          </a:xfrm>
          <a:prstGeom prst="rect">
            <a:avLst/>
          </a:prstGeom>
          <a:noFill/>
          <a:ln w="12700" cap="flat" cmpd="sng">
            <a:solidFill>
              <a:schemeClr val="dk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rgbClr val="000000"/>
              </a:buClr>
              <a:buFont typeface="Arial"/>
              <a:buNone/>
            </a:pPr>
            <a:endParaRPr sz="825" b="0" i="0" u="none" strike="noStrike" cap="none">
              <a:solidFill>
                <a:srgbClr val="394E55"/>
              </a:solidFill>
              <a:latin typeface="Comfortaa"/>
              <a:ea typeface="Comfortaa"/>
              <a:cs typeface="Comfortaa"/>
              <a:sym typeface="Comfortaa"/>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Shape 1239"/>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Containers as a Service</a:t>
            </a:r>
          </a:p>
        </p:txBody>
      </p:sp>
      <p:sp>
        <p:nvSpPr>
          <p:cNvPr id="1240" name="Shape 1240"/>
          <p:cNvSpPr/>
          <p:nvPr/>
        </p:nvSpPr>
        <p:spPr>
          <a:xfrm>
            <a:off x="1215445" y="2451296"/>
            <a:ext cx="2502210" cy="214641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1241" name="Shape 1241"/>
          <p:cNvCxnSpPr/>
          <p:nvPr/>
        </p:nvCxnSpPr>
        <p:spPr>
          <a:xfrm rot="10800000" flipH="1">
            <a:off x="5000535" y="2992711"/>
            <a:ext cx="1105173" cy="465324"/>
          </a:xfrm>
          <a:prstGeom prst="straightConnector1">
            <a:avLst/>
          </a:prstGeom>
          <a:noFill/>
          <a:ln w="12700" cap="flat" cmpd="sng">
            <a:solidFill>
              <a:srgbClr val="A5A5A5"/>
            </a:solidFill>
            <a:prstDash val="solid"/>
            <a:round/>
            <a:headEnd type="none" w="med" len="med"/>
            <a:tailEnd type="stealth" w="lg" len="lg"/>
          </a:ln>
        </p:spPr>
      </p:cxnSp>
      <p:cxnSp>
        <p:nvCxnSpPr>
          <p:cNvPr id="1242" name="Shape 1242"/>
          <p:cNvCxnSpPr/>
          <p:nvPr/>
        </p:nvCxnSpPr>
        <p:spPr>
          <a:xfrm>
            <a:off x="4906987" y="3625869"/>
            <a:ext cx="1150002" cy="826375"/>
          </a:xfrm>
          <a:prstGeom prst="straightConnector1">
            <a:avLst/>
          </a:prstGeom>
          <a:noFill/>
          <a:ln w="12700" cap="flat" cmpd="sng">
            <a:solidFill>
              <a:srgbClr val="A5A5A5"/>
            </a:solidFill>
            <a:prstDash val="solid"/>
            <a:round/>
            <a:headEnd type="none" w="med" len="med"/>
            <a:tailEnd type="stealth" w="lg" len="lg"/>
          </a:ln>
        </p:spPr>
      </p:cxnSp>
      <p:pic>
        <p:nvPicPr>
          <p:cNvPr id="1243" name="Shape 1243"/>
          <p:cNvPicPr preferRelativeResize="0"/>
          <p:nvPr/>
        </p:nvPicPr>
        <p:blipFill rotWithShape="1">
          <a:blip r:embed="rId3">
            <a:alphaModFix/>
          </a:blip>
          <a:srcRect/>
          <a:stretch/>
        </p:blipFill>
        <p:spPr>
          <a:xfrm>
            <a:off x="1499125" y="2589064"/>
            <a:ext cx="370192" cy="370192"/>
          </a:xfrm>
          <a:prstGeom prst="rect">
            <a:avLst/>
          </a:prstGeom>
          <a:noFill/>
          <a:ln>
            <a:noFill/>
          </a:ln>
        </p:spPr>
      </p:pic>
      <p:pic>
        <p:nvPicPr>
          <p:cNvPr id="1244" name="Shape 1244"/>
          <p:cNvPicPr preferRelativeResize="0"/>
          <p:nvPr/>
        </p:nvPicPr>
        <p:blipFill rotWithShape="1">
          <a:blip r:embed="rId3">
            <a:alphaModFix/>
          </a:blip>
          <a:srcRect/>
          <a:stretch/>
        </p:blipFill>
        <p:spPr>
          <a:xfrm>
            <a:off x="1501570" y="3337707"/>
            <a:ext cx="370192" cy="370192"/>
          </a:xfrm>
          <a:prstGeom prst="rect">
            <a:avLst/>
          </a:prstGeom>
          <a:noFill/>
          <a:ln>
            <a:noFill/>
          </a:ln>
        </p:spPr>
      </p:pic>
      <p:pic>
        <p:nvPicPr>
          <p:cNvPr id="1245" name="Shape 1245"/>
          <p:cNvPicPr preferRelativeResize="0"/>
          <p:nvPr/>
        </p:nvPicPr>
        <p:blipFill rotWithShape="1">
          <a:blip r:embed="rId3">
            <a:alphaModFix/>
          </a:blip>
          <a:srcRect/>
          <a:stretch/>
        </p:blipFill>
        <p:spPr>
          <a:xfrm>
            <a:off x="1499816" y="4023171"/>
            <a:ext cx="370192" cy="370192"/>
          </a:xfrm>
          <a:prstGeom prst="rect">
            <a:avLst/>
          </a:prstGeom>
          <a:noFill/>
          <a:ln>
            <a:noFill/>
          </a:ln>
        </p:spPr>
      </p:pic>
      <p:pic>
        <p:nvPicPr>
          <p:cNvPr id="1246" name="Shape 1246"/>
          <p:cNvPicPr preferRelativeResize="0"/>
          <p:nvPr/>
        </p:nvPicPr>
        <p:blipFill rotWithShape="1">
          <a:blip r:embed="rId4">
            <a:alphaModFix/>
          </a:blip>
          <a:srcRect/>
          <a:stretch/>
        </p:blipFill>
        <p:spPr>
          <a:xfrm>
            <a:off x="6874482" y="2096999"/>
            <a:ext cx="570694" cy="448547"/>
          </a:xfrm>
          <a:prstGeom prst="rect">
            <a:avLst/>
          </a:prstGeom>
          <a:noFill/>
          <a:ln>
            <a:noFill/>
          </a:ln>
        </p:spPr>
      </p:pic>
      <p:grpSp>
        <p:nvGrpSpPr>
          <p:cNvPr id="1247" name="Shape 1247"/>
          <p:cNvGrpSpPr/>
          <p:nvPr/>
        </p:nvGrpSpPr>
        <p:grpSpPr>
          <a:xfrm>
            <a:off x="3730063" y="2566557"/>
            <a:ext cx="1359486" cy="1757322"/>
            <a:chOff x="3301744" y="2117831"/>
            <a:chExt cx="1359486" cy="1757322"/>
          </a:xfrm>
        </p:grpSpPr>
        <p:sp>
          <p:nvSpPr>
            <p:cNvPr id="1248" name="Shape 1248"/>
            <p:cNvSpPr/>
            <p:nvPr/>
          </p:nvSpPr>
          <p:spPr>
            <a:xfrm rot="-5400000">
              <a:off x="3102826" y="2316749"/>
              <a:ext cx="1757322" cy="1359486"/>
            </a:xfrm>
            <a:prstGeom prst="homePlate">
              <a:avLst>
                <a:gd name="adj" fmla="val 50000"/>
              </a:avLst>
            </a:prstGeom>
            <a:solidFill>
              <a:srgbClr val="F2F2F2"/>
            </a:solidFill>
            <a:ln w="9525" cap="flat" cmpd="sng">
              <a:solidFill>
                <a:srgbClr val="F2F2F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249" name="Shape 1249"/>
            <p:cNvGrpSpPr/>
            <p:nvPr/>
          </p:nvGrpSpPr>
          <p:grpSpPr>
            <a:xfrm>
              <a:off x="3577155" y="2466424"/>
              <a:ext cx="295885" cy="1248903"/>
              <a:chOff x="4175791" y="2435266"/>
              <a:chExt cx="297718" cy="1300700"/>
            </a:xfrm>
          </p:grpSpPr>
          <p:pic>
            <p:nvPicPr>
              <p:cNvPr id="1250" name="Shape 1250"/>
              <p:cNvPicPr preferRelativeResize="0"/>
              <p:nvPr/>
            </p:nvPicPr>
            <p:blipFill rotWithShape="1">
              <a:blip r:embed="rId5">
                <a:alphaModFix/>
              </a:blip>
              <a:srcRect/>
              <a:stretch/>
            </p:blipFill>
            <p:spPr>
              <a:xfrm>
                <a:off x="4180335" y="2435266"/>
                <a:ext cx="293174" cy="335965"/>
              </a:xfrm>
              <a:prstGeom prst="rect">
                <a:avLst/>
              </a:prstGeom>
              <a:noFill/>
              <a:ln>
                <a:noFill/>
              </a:ln>
            </p:spPr>
          </p:pic>
          <p:pic>
            <p:nvPicPr>
              <p:cNvPr id="1251" name="Shape 1251"/>
              <p:cNvPicPr preferRelativeResize="0"/>
              <p:nvPr/>
            </p:nvPicPr>
            <p:blipFill rotWithShape="1">
              <a:blip r:embed="rId5">
                <a:alphaModFix/>
              </a:blip>
              <a:srcRect/>
              <a:stretch/>
            </p:blipFill>
            <p:spPr>
              <a:xfrm>
                <a:off x="4178017" y="2934488"/>
                <a:ext cx="293174" cy="335965"/>
              </a:xfrm>
              <a:prstGeom prst="rect">
                <a:avLst/>
              </a:prstGeom>
              <a:noFill/>
              <a:ln>
                <a:noFill/>
              </a:ln>
            </p:spPr>
          </p:pic>
          <p:pic>
            <p:nvPicPr>
              <p:cNvPr id="1252" name="Shape 1252"/>
              <p:cNvPicPr preferRelativeResize="0"/>
              <p:nvPr/>
            </p:nvPicPr>
            <p:blipFill rotWithShape="1">
              <a:blip r:embed="rId5">
                <a:alphaModFix/>
              </a:blip>
              <a:srcRect/>
              <a:stretch/>
            </p:blipFill>
            <p:spPr>
              <a:xfrm>
                <a:off x="4175791" y="3400001"/>
                <a:ext cx="293174" cy="335965"/>
              </a:xfrm>
              <a:prstGeom prst="rect">
                <a:avLst/>
              </a:prstGeom>
              <a:noFill/>
              <a:ln>
                <a:noFill/>
              </a:ln>
            </p:spPr>
          </p:pic>
        </p:grpSp>
      </p:grpSp>
      <p:sp>
        <p:nvSpPr>
          <p:cNvPr id="1253" name="Shape 1253"/>
          <p:cNvSpPr/>
          <p:nvPr/>
        </p:nvSpPr>
        <p:spPr>
          <a:xfrm rot="5400000">
            <a:off x="6147456" y="-519205"/>
            <a:ext cx="222116" cy="3639008"/>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1254" name="Shape 1254"/>
          <p:cNvSpPr/>
          <p:nvPr/>
        </p:nvSpPr>
        <p:spPr>
          <a:xfrm rot="5400000">
            <a:off x="2546460" y="-415633"/>
            <a:ext cx="222116" cy="3424948"/>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1255" name="Shape 1255"/>
          <p:cNvSpPr/>
          <p:nvPr/>
        </p:nvSpPr>
        <p:spPr>
          <a:xfrm>
            <a:off x="1908475" y="869450"/>
            <a:ext cx="1501039" cy="26160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 sz="1200" b="1" i="0" u="none" strike="noStrike" cap="none">
                <a:solidFill>
                  <a:schemeClr val="accent1"/>
                </a:solidFill>
                <a:latin typeface="Arial"/>
                <a:ea typeface="Arial"/>
                <a:cs typeface="Arial"/>
                <a:sym typeface="Arial"/>
              </a:rPr>
              <a:t>Developers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sp>
        <p:nvSpPr>
          <p:cNvPr id="1256" name="Shape 1256"/>
          <p:cNvSpPr/>
          <p:nvPr/>
        </p:nvSpPr>
        <p:spPr>
          <a:xfrm>
            <a:off x="5455532" y="867158"/>
            <a:ext cx="1501039" cy="26160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 sz="1200" b="1" i="0" u="none" strike="noStrike" cap="none">
                <a:solidFill>
                  <a:schemeClr val="accent1"/>
                </a:solidFill>
                <a:latin typeface="Arial"/>
                <a:ea typeface="Arial"/>
                <a:cs typeface="Arial"/>
                <a:sym typeface="Arial"/>
              </a:rPr>
              <a:t>IT Operations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grpSp>
        <p:nvGrpSpPr>
          <p:cNvPr id="1257" name="Shape 1257"/>
          <p:cNvGrpSpPr/>
          <p:nvPr/>
        </p:nvGrpSpPr>
        <p:grpSpPr>
          <a:xfrm>
            <a:off x="1991798" y="2630413"/>
            <a:ext cx="412181" cy="293100"/>
            <a:chOff x="1676400" y="9809163"/>
            <a:chExt cx="1930399" cy="1366837"/>
          </a:xfrm>
        </p:grpSpPr>
        <p:sp>
          <p:nvSpPr>
            <p:cNvPr id="1258" name="Shape 1258"/>
            <p:cNvSpPr/>
            <p:nvPr/>
          </p:nvSpPr>
          <p:spPr>
            <a:xfrm>
              <a:off x="1816100" y="9809163"/>
              <a:ext cx="1650999" cy="987425"/>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59" name="Shape 1259"/>
            <p:cNvSpPr/>
            <p:nvPr/>
          </p:nvSpPr>
          <p:spPr>
            <a:xfrm>
              <a:off x="1676400" y="11107738"/>
              <a:ext cx="1930399" cy="68262"/>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60" name="Shape 1260"/>
            <p:cNvSpPr/>
            <p:nvPr/>
          </p:nvSpPr>
          <p:spPr>
            <a:xfrm>
              <a:off x="1687513" y="10825163"/>
              <a:ext cx="1908173" cy="263525"/>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261" name="Shape 1261"/>
          <p:cNvGrpSpPr/>
          <p:nvPr/>
        </p:nvGrpSpPr>
        <p:grpSpPr>
          <a:xfrm>
            <a:off x="1989523" y="3360871"/>
            <a:ext cx="412181" cy="293100"/>
            <a:chOff x="1676400" y="9809163"/>
            <a:chExt cx="1930399" cy="1366837"/>
          </a:xfrm>
        </p:grpSpPr>
        <p:sp>
          <p:nvSpPr>
            <p:cNvPr id="1262" name="Shape 1262"/>
            <p:cNvSpPr/>
            <p:nvPr/>
          </p:nvSpPr>
          <p:spPr>
            <a:xfrm>
              <a:off x="1816100" y="9809163"/>
              <a:ext cx="1650999" cy="987425"/>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63" name="Shape 1263"/>
            <p:cNvSpPr/>
            <p:nvPr/>
          </p:nvSpPr>
          <p:spPr>
            <a:xfrm>
              <a:off x="1676400" y="11107738"/>
              <a:ext cx="1930399" cy="68262"/>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64" name="Shape 1264"/>
            <p:cNvSpPr/>
            <p:nvPr/>
          </p:nvSpPr>
          <p:spPr>
            <a:xfrm>
              <a:off x="1687513" y="10825163"/>
              <a:ext cx="1908173" cy="263525"/>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265" name="Shape 1265"/>
          <p:cNvGrpSpPr/>
          <p:nvPr/>
        </p:nvGrpSpPr>
        <p:grpSpPr>
          <a:xfrm>
            <a:off x="1995394" y="4050621"/>
            <a:ext cx="412181" cy="293100"/>
            <a:chOff x="1676400" y="9809163"/>
            <a:chExt cx="1930399" cy="1366837"/>
          </a:xfrm>
        </p:grpSpPr>
        <p:sp>
          <p:nvSpPr>
            <p:cNvPr id="1266" name="Shape 1266"/>
            <p:cNvSpPr/>
            <p:nvPr/>
          </p:nvSpPr>
          <p:spPr>
            <a:xfrm>
              <a:off x="1816100" y="9809163"/>
              <a:ext cx="1650999" cy="987425"/>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67" name="Shape 1267"/>
            <p:cNvSpPr/>
            <p:nvPr/>
          </p:nvSpPr>
          <p:spPr>
            <a:xfrm>
              <a:off x="1676400" y="11107738"/>
              <a:ext cx="1930399" cy="68262"/>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68" name="Shape 1268"/>
            <p:cNvSpPr/>
            <p:nvPr/>
          </p:nvSpPr>
          <p:spPr>
            <a:xfrm>
              <a:off x="1687513" y="10825163"/>
              <a:ext cx="1908173" cy="263525"/>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1269" name="Shape 1269"/>
          <p:cNvCxnSpPr/>
          <p:nvPr/>
        </p:nvCxnSpPr>
        <p:spPr>
          <a:xfrm>
            <a:off x="2431999" y="3529939"/>
            <a:ext cx="1233786" cy="0"/>
          </a:xfrm>
          <a:prstGeom prst="straightConnector1">
            <a:avLst/>
          </a:prstGeom>
          <a:noFill/>
          <a:ln w="12700" cap="flat" cmpd="sng">
            <a:solidFill>
              <a:srgbClr val="A5A5A5"/>
            </a:solidFill>
            <a:prstDash val="solid"/>
            <a:round/>
            <a:headEnd type="stealth" w="lg" len="lg"/>
            <a:tailEnd type="stealth" w="lg" len="lg"/>
          </a:ln>
        </p:spPr>
      </p:cxnSp>
      <p:pic>
        <p:nvPicPr>
          <p:cNvPr id="1270" name="Shape 1270"/>
          <p:cNvPicPr preferRelativeResize="0"/>
          <p:nvPr/>
        </p:nvPicPr>
        <p:blipFill rotWithShape="1">
          <a:blip r:embed="rId5">
            <a:alphaModFix/>
          </a:blip>
          <a:srcRect/>
          <a:stretch/>
        </p:blipFill>
        <p:spPr>
          <a:xfrm>
            <a:off x="2863513" y="3212266"/>
            <a:ext cx="291368" cy="322588"/>
          </a:xfrm>
          <a:prstGeom prst="rect">
            <a:avLst/>
          </a:prstGeom>
          <a:noFill/>
          <a:ln>
            <a:noFill/>
          </a:ln>
        </p:spPr>
      </p:pic>
      <p:sp>
        <p:nvSpPr>
          <p:cNvPr id="1271" name="Shape 1271"/>
          <p:cNvSpPr/>
          <p:nvPr/>
        </p:nvSpPr>
        <p:spPr>
          <a:xfrm rot="10800000">
            <a:off x="6105707" y="2614125"/>
            <a:ext cx="1972313" cy="757174"/>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72" name="Shape 1272"/>
          <p:cNvSpPr/>
          <p:nvPr/>
        </p:nvSpPr>
        <p:spPr>
          <a:xfrm rot="10800000">
            <a:off x="6119713" y="3997228"/>
            <a:ext cx="1958304" cy="757174"/>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73" name="Shape 1273"/>
          <p:cNvSpPr/>
          <p:nvPr/>
        </p:nvSpPr>
        <p:spPr>
          <a:xfrm>
            <a:off x="7070825" y="3450016"/>
            <a:ext cx="317780" cy="482997"/>
          </a:xfrm>
          <a:prstGeom prst="upDownArrow">
            <a:avLst>
              <a:gd name="adj1" fmla="val 52017"/>
              <a:gd name="adj2" fmla="val 44001"/>
            </a:avLst>
          </a:prstGeom>
          <a:solidFill>
            <a:srgbClr val="D8D8D8"/>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274" name="Shape 1274"/>
          <p:cNvPicPr preferRelativeResize="0"/>
          <p:nvPr/>
        </p:nvPicPr>
        <p:blipFill rotWithShape="1">
          <a:blip r:embed="rId6">
            <a:alphaModFix/>
          </a:blip>
          <a:srcRect/>
          <a:stretch/>
        </p:blipFill>
        <p:spPr>
          <a:xfrm>
            <a:off x="5899430" y="4173326"/>
            <a:ext cx="431455" cy="358234"/>
          </a:xfrm>
          <a:prstGeom prst="rect">
            <a:avLst/>
          </a:prstGeom>
          <a:noFill/>
          <a:ln>
            <a:noFill/>
          </a:ln>
        </p:spPr>
      </p:pic>
      <p:grpSp>
        <p:nvGrpSpPr>
          <p:cNvPr id="1275" name="Shape 1275"/>
          <p:cNvGrpSpPr/>
          <p:nvPr/>
        </p:nvGrpSpPr>
        <p:grpSpPr>
          <a:xfrm>
            <a:off x="5861483" y="2833949"/>
            <a:ext cx="531415" cy="350092"/>
            <a:chOff x="5419407" y="2204100"/>
            <a:chExt cx="577986" cy="317523"/>
          </a:xfrm>
        </p:grpSpPr>
        <p:sp>
          <p:nvSpPr>
            <p:cNvPr id="1276" name="Shape 1276"/>
            <p:cNvSpPr/>
            <p:nvPr/>
          </p:nvSpPr>
          <p:spPr>
            <a:xfrm>
              <a:off x="5425901" y="2240448"/>
              <a:ext cx="548309" cy="273309"/>
            </a:xfrm>
            <a:prstGeom prst="ellipse">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77" name="Shape 1277"/>
            <p:cNvSpPr/>
            <p:nvPr/>
          </p:nvSpPr>
          <p:spPr>
            <a:xfrm>
              <a:off x="5419407" y="2204100"/>
              <a:ext cx="577986" cy="317523"/>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w="9525" cap="flat" cmpd="sng">
              <a:solidFill>
                <a:srgbClr val="0E1518"/>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1278" name="Shape 1278"/>
          <p:cNvPicPr preferRelativeResize="0"/>
          <p:nvPr/>
        </p:nvPicPr>
        <p:blipFill rotWithShape="1">
          <a:blip r:embed="rId7">
            <a:alphaModFix/>
          </a:blip>
          <a:srcRect l="21758" t="30892" r="25710" b="31867"/>
          <a:stretch/>
        </p:blipFill>
        <p:spPr>
          <a:xfrm>
            <a:off x="4290498" y="3439616"/>
            <a:ext cx="376173" cy="199789"/>
          </a:xfrm>
          <a:prstGeom prst="rect">
            <a:avLst/>
          </a:prstGeom>
          <a:noFill/>
          <a:ln>
            <a:noFill/>
          </a:ln>
        </p:spPr>
      </p:pic>
      <p:pic>
        <p:nvPicPr>
          <p:cNvPr id="1279" name="Shape 1279"/>
          <p:cNvPicPr preferRelativeResize="0"/>
          <p:nvPr/>
        </p:nvPicPr>
        <p:blipFill rotWithShape="1">
          <a:blip r:embed="rId7">
            <a:alphaModFix/>
          </a:blip>
          <a:srcRect l="21758" t="30892" r="25710" b="31867"/>
          <a:stretch/>
        </p:blipFill>
        <p:spPr>
          <a:xfrm>
            <a:off x="4288226" y="3893257"/>
            <a:ext cx="376173" cy="199789"/>
          </a:xfrm>
          <a:prstGeom prst="rect">
            <a:avLst/>
          </a:prstGeom>
          <a:noFill/>
          <a:ln>
            <a:noFill/>
          </a:ln>
        </p:spPr>
      </p:pic>
      <p:pic>
        <p:nvPicPr>
          <p:cNvPr id="1280" name="Shape 1280"/>
          <p:cNvPicPr preferRelativeResize="0"/>
          <p:nvPr/>
        </p:nvPicPr>
        <p:blipFill rotWithShape="1">
          <a:blip r:embed="rId7">
            <a:alphaModFix/>
          </a:blip>
          <a:srcRect l="21758" t="30892" r="25710" b="31867"/>
          <a:stretch/>
        </p:blipFill>
        <p:spPr>
          <a:xfrm>
            <a:off x="4296367" y="2965107"/>
            <a:ext cx="376173" cy="199789"/>
          </a:xfrm>
          <a:prstGeom prst="rect">
            <a:avLst/>
          </a:prstGeom>
          <a:noFill/>
          <a:ln>
            <a:noFill/>
          </a:ln>
        </p:spPr>
      </p:pic>
      <p:sp>
        <p:nvSpPr>
          <p:cNvPr id="1281" name="Shape 1281"/>
          <p:cNvSpPr txBox="1"/>
          <p:nvPr/>
        </p:nvSpPr>
        <p:spPr>
          <a:xfrm>
            <a:off x="769812" y="1506795"/>
            <a:ext cx="2373027" cy="8062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BUILD</a:t>
            </a:r>
          </a:p>
          <a:p>
            <a:pPr marL="0" marR="0" lvl="0" indent="0" algn="ctr"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Development Environments</a:t>
            </a:r>
          </a:p>
        </p:txBody>
      </p:sp>
      <p:sp>
        <p:nvSpPr>
          <p:cNvPr id="1282" name="Shape 1282"/>
          <p:cNvSpPr txBox="1"/>
          <p:nvPr/>
        </p:nvSpPr>
        <p:spPr>
          <a:xfrm>
            <a:off x="3207266" y="1501275"/>
            <a:ext cx="2373025" cy="8062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SHIP</a:t>
            </a:r>
          </a:p>
          <a:p>
            <a:pPr marL="0" marR="0" lvl="0" indent="0" algn="ctr"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Secure Content &amp; Collaboration</a:t>
            </a:r>
          </a:p>
        </p:txBody>
      </p:sp>
      <p:sp>
        <p:nvSpPr>
          <p:cNvPr id="1283" name="Shape 1283"/>
          <p:cNvSpPr txBox="1"/>
          <p:nvPr/>
        </p:nvSpPr>
        <p:spPr>
          <a:xfrm>
            <a:off x="5905351" y="1512554"/>
            <a:ext cx="2373025" cy="80624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RUN</a:t>
            </a:r>
          </a:p>
          <a:p>
            <a:pPr marL="0" marR="0" lvl="0" indent="0" algn="ctr"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Deploy, Manage, Scale</a:t>
            </a:r>
          </a:p>
        </p:txBody>
      </p:sp>
      <p:grpSp>
        <p:nvGrpSpPr>
          <p:cNvPr id="1284" name="Shape 1284"/>
          <p:cNvGrpSpPr/>
          <p:nvPr/>
        </p:nvGrpSpPr>
        <p:grpSpPr>
          <a:xfrm>
            <a:off x="4165179" y="2249282"/>
            <a:ext cx="475089" cy="470421"/>
            <a:chOff x="4343297" y="2377595"/>
            <a:chExt cx="394170" cy="390297"/>
          </a:xfrm>
        </p:grpSpPr>
        <p:sp>
          <p:nvSpPr>
            <p:cNvPr id="1285" name="Shape 1285"/>
            <p:cNvSpPr/>
            <p:nvPr/>
          </p:nvSpPr>
          <p:spPr>
            <a:xfrm>
              <a:off x="4410123" y="2485096"/>
              <a:ext cx="278486" cy="155733"/>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286" name="Shape 1286"/>
            <p:cNvGrpSpPr/>
            <p:nvPr/>
          </p:nvGrpSpPr>
          <p:grpSpPr>
            <a:xfrm>
              <a:off x="4343297" y="2377595"/>
              <a:ext cx="394170" cy="390297"/>
              <a:chOff x="620712" y="2868613"/>
              <a:chExt cx="646112" cy="639762"/>
            </a:xfrm>
          </p:grpSpPr>
          <p:sp>
            <p:nvSpPr>
              <p:cNvPr id="1287" name="Shape 1287"/>
              <p:cNvSpPr/>
              <p:nvPr/>
            </p:nvSpPr>
            <p:spPr>
              <a:xfrm>
                <a:off x="620712" y="2868613"/>
                <a:ext cx="646112" cy="639762"/>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88" name="Shape 1288"/>
              <p:cNvSpPr/>
              <p:nvPr/>
            </p:nvSpPr>
            <p:spPr>
              <a:xfrm>
                <a:off x="730250" y="2901950"/>
                <a:ext cx="100013" cy="142875"/>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89" name="Shape 1289"/>
              <p:cNvSpPr/>
              <p:nvPr/>
            </p:nvSpPr>
            <p:spPr>
              <a:xfrm>
                <a:off x="946150" y="2901950"/>
                <a:ext cx="214312" cy="142875"/>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290" name="Shape 1290"/>
              <p:cNvCxnSpPr/>
              <p:nvPr/>
            </p:nvCxnSpPr>
            <p:spPr>
              <a:xfrm>
                <a:off x="830262" y="3133725"/>
                <a:ext cx="0" cy="176212"/>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291" name="Shape 1291"/>
              <p:cNvCxnSpPr/>
              <p:nvPr/>
            </p:nvCxnSpPr>
            <p:spPr>
              <a:xfrm>
                <a:off x="939800" y="3133725"/>
                <a:ext cx="0" cy="176212"/>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292" name="Shape 1292"/>
              <p:cNvCxnSpPr/>
              <p:nvPr/>
            </p:nvCxnSpPr>
            <p:spPr>
              <a:xfrm>
                <a:off x="1050925" y="3133725"/>
                <a:ext cx="0" cy="176212"/>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293" name="Shape 1293"/>
              <p:cNvCxnSpPr/>
              <p:nvPr/>
            </p:nvCxnSpPr>
            <p:spPr>
              <a:xfrm>
                <a:off x="1050925" y="2901950"/>
                <a:ext cx="0" cy="147638"/>
              </a:xfrm>
              <a:prstGeom prst="straightConnector1">
                <a:avLst/>
              </a:prstGeom>
              <a:solidFill>
                <a:schemeClr val="lt1"/>
              </a:solidFill>
              <a:ln w="15875" cap="flat" cmpd="sng">
                <a:solidFill>
                  <a:srgbClr val="1B181C"/>
                </a:solidFill>
                <a:prstDash val="solid"/>
                <a:miter/>
                <a:headEnd type="none" w="med" len="med"/>
                <a:tailEnd type="none" w="med" len="med"/>
              </a:ln>
            </p:spPr>
          </p:cxnSp>
        </p:grpSp>
      </p:grpSp>
      <p:grpSp>
        <p:nvGrpSpPr>
          <p:cNvPr id="1294" name="Shape 1294"/>
          <p:cNvGrpSpPr/>
          <p:nvPr/>
        </p:nvGrpSpPr>
        <p:grpSpPr>
          <a:xfrm>
            <a:off x="6540946" y="2793488"/>
            <a:ext cx="573640" cy="367732"/>
            <a:chOff x="6656808" y="2318556"/>
            <a:chExt cx="573640" cy="367732"/>
          </a:xfrm>
        </p:grpSpPr>
        <p:sp>
          <p:nvSpPr>
            <p:cNvPr id="1295" name="Shape 129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296" name="Shape 1296"/>
            <p:cNvGrpSpPr/>
            <p:nvPr/>
          </p:nvGrpSpPr>
          <p:grpSpPr>
            <a:xfrm>
              <a:off x="6656808" y="2512946"/>
              <a:ext cx="168991" cy="168991"/>
              <a:chOff x="-633412" y="1071562"/>
              <a:chExt cx="646112" cy="646112"/>
            </a:xfrm>
          </p:grpSpPr>
          <p:sp>
            <p:nvSpPr>
              <p:cNvPr id="1297" name="Shape 129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298" name="Shape 129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299" name="Shape 129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00" name="Shape 130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01" name="Shape 130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02" name="Shape 1302"/>
            <p:cNvGrpSpPr/>
            <p:nvPr/>
          </p:nvGrpSpPr>
          <p:grpSpPr>
            <a:xfrm>
              <a:off x="6850133" y="2318556"/>
              <a:ext cx="168991" cy="168991"/>
              <a:chOff x="-633412" y="1071562"/>
              <a:chExt cx="646112" cy="646112"/>
            </a:xfrm>
          </p:grpSpPr>
          <p:sp>
            <p:nvSpPr>
              <p:cNvPr id="1303" name="Shape 130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04" name="Shape 130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05" name="Shape 130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06" name="Shape 130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07" name="Shape 130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08" name="Shape 1308"/>
            <p:cNvGrpSpPr/>
            <p:nvPr/>
          </p:nvGrpSpPr>
          <p:grpSpPr>
            <a:xfrm>
              <a:off x="7061457" y="2517298"/>
              <a:ext cx="168991" cy="168991"/>
              <a:chOff x="-633412" y="1071562"/>
              <a:chExt cx="646112" cy="646112"/>
            </a:xfrm>
          </p:grpSpPr>
          <p:sp>
            <p:nvSpPr>
              <p:cNvPr id="1309" name="Shape 130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10" name="Shape 131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11" name="Shape 131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12" name="Shape 131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13" name="Shape 131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1314" name="Shape 1314"/>
          <p:cNvGrpSpPr/>
          <p:nvPr/>
        </p:nvGrpSpPr>
        <p:grpSpPr>
          <a:xfrm>
            <a:off x="7312147" y="2793488"/>
            <a:ext cx="573640" cy="367732"/>
            <a:chOff x="6656808" y="2318556"/>
            <a:chExt cx="573640" cy="367732"/>
          </a:xfrm>
        </p:grpSpPr>
        <p:sp>
          <p:nvSpPr>
            <p:cNvPr id="1315" name="Shape 131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16" name="Shape 1316"/>
            <p:cNvGrpSpPr/>
            <p:nvPr/>
          </p:nvGrpSpPr>
          <p:grpSpPr>
            <a:xfrm>
              <a:off x="6656808" y="2512946"/>
              <a:ext cx="168991" cy="168991"/>
              <a:chOff x="-633412" y="1071562"/>
              <a:chExt cx="646112" cy="646112"/>
            </a:xfrm>
          </p:grpSpPr>
          <p:sp>
            <p:nvSpPr>
              <p:cNvPr id="1317" name="Shape 131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18" name="Shape 131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19" name="Shape 131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20" name="Shape 132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21" name="Shape 132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22" name="Shape 1322"/>
            <p:cNvGrpSpPr/>
            <p:nvPr/>
          </p:nvGrpSpPr>
          <p:grpSpPr>
            <a:xfrm>
              <a:off x="6850133" y="2318556"/>
              <a:ext cx="168991" cy="168991"/>
              <a:chOff x="-633412" y="1071562"/>
              <a:chExt cx="646112" cy="646112"/>
            </a:xfrm>
          </p:grpSpPr>
          <p:sp>
            <p:nvSpPr>
              <p:cNvPr id="1323" name="Shape 132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24" name="Shape 132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25" name="Shape 132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26" name="Shape 132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27" name="Shape 132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28" name="Shape 1328"/>
            <p:cNvGrpSpPr/>
            <p:nvPr/>
          </p:nvGrpSpPr>
          <p:grpSpPr>
            <a:xfrm>
              <a:off x="7061457" y="2517298"/>
              <a:ext cx="168991" cy="168991"/>
              <a:chOff x="-633412" y="1071562"/>
              <a:chExt cx="646112" cy="646112"/>
            </a:xfrm>
          </p:grpSpPr>
          <p:sp>
            <p:nvSpPr>
              <p:cNvPr id="1329" name="Shape 132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30" name="Shape 133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31" name="Shape 133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32" name="Shape 133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33" name="Shape 133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1334" name="Shape 1334"/>
          <p:cNvGrpSpPr/>
          <p:nvPr/>
        </p:nvGrpSpPr>
        <p:grpSpPr>
          <a:xfrm>
            <a:off x="6542057" y="4191950"/>
            <a:ext cx="573640" cy="367732"/>
            <a:chOff x="6656808" y="2318556"/>
            <a:chExt cx="573640" cy="367732"/>
          </a:xfrm>
        </p:grpSpPr>
        <p:sp>
          <p:nvSpPr>
            <p:cNvPr id="1335" name="Shape 133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36" name="Shape 1336"/>
            <p:cNvGrpSpPr/>
            <p:nvPr/>
          </p:nvGrpSpPr>
          <p:grpSpPr>
            <a:xfrm>
              <a:off x="6656808" y="2512946"/>
              <a:ext cx="168991" cy="168991"/>
              <a:chOff x="-633412" y="1071562"/>
              <a:chExt cx="646112" cy="646112"/>
            </a:xfrm>
          </p:grpSpPr>
          <p:sp>
            <p:nvSpPr>
              <p:cNvPr id="1337" name="Shape 133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38" name="Shape 133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39" name="Shape 133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40" name="Shape 134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41" name="Shape 134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42" name="Shape 1342"/>
            <p:cNvGrpSpPr/>
            <p:nvPr/>
          </p:nvGrpSpPr>
          <p:grpSpPr>
            <a:xfrm>
              <a:off x="6850133" y="2318556"/>
              <a:ext cx="168991" cy="168991"/>
              <a:chOff x="-633412" y="1071562"/>
              <a:chExt cx="646112" cy="646112"/>
            </a:xfrm>
          </p:grpSpPr>
          <p:sp>
            <p:nvSpPr>
              <p:cNvPr id="1343" name="Shape 134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44" name="Shape 134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45" name="Shape 134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46" name="Shape 134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47" name="Shape 134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48" name="Shape 1348"/>
            <p:cNvGrpSpPr/>
            <p:nvPr/>
          </p:nvGrpSpPr>
          <p:grpSpPr>
            <a:xfrm>
              <a:off x="7061457" y="2517298"/>
              <a:ext cx="168991" cy="168991"/>
              <a:chOff x="-633412" y="1071562"/>
              <a:chExt cx="646112" cy="646112"/>
            </a:xfrm>
          </p:grpSpPr>
          <p:sp>
            <p:nvSpPr>
              <p:cNvPr id="1349" name="Shape 134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50" name="Shape 135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51" name="Shape 135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52" name="Shape 135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53" name="Shape 135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1354" name="Shape 1354"/>
          <p:cNvGrpSpPr/>
          <p:nvPr/>
        </p:nvGrpSpPr>
        <p:grpSpPr>
          <a:xfrm>
            <a:off x="7313258" y="4191950"/>
            <a:ext cx="573640" cy="367732"/>
            <a:chOff x="6656808" y="2318556"/>
            <a:chExt cx="573640" cy="367732"/>
          </a:xfrm>
        </p:grpSpPr>
        <p:sp>
          <p:nvSpPr>
            <p:cNvPr id="1355" name="Shape 1355"/>
            <p:cNvSpPr/>
            <p:nvPr/>
          </p:nvSpPr>
          <p:spPr>
            <a:xfrm>
              <a:off x="6680463" y="2398183"/>
              <a:ext cx="518565" cy="246668"/>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56" name="Shape 1356"/>
            <p:cNvGrpSpPr/>
            <p:nvPr/>
          </p:nvGrpSpPr>
          <p:grpSpPr>
            <a:xfrm>
              <a:off x="6656808" y="2512946"/>
              <a:ext cx="168991" cy="168991"/>
              <a:chOff x="-633412" y="1071562"/>
              <a:chExt cx="646112" cy="646112"/>
            </a:xfrm>
          </p:grpSpPr>
          <p:sp>
            <p:nvSpPr>
              <p:cNvPr id="1357" name="Shape 1357"/>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58" name="Shape 1358"/>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59" name="Shape 1359"/>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60" name="Shape 1360"/>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61" name="Shape 1361"/>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62" name="Shape 1362"/>
            <p:cNvGrpSpPr/>
            <p:nvPr/>
          </p:nvGrpSpPr>
          <p:grpSpPr>
            <a:xfrm>
              <a:off x="6850133" y="2318556"/>
              <a:ext cx="168991" cy="168991"/>
              <a:chOff x="-633412" y="1071562"/>
              <a:chExt cx="646112" cy="646112"/>
            </a:xfrm>
          </p:grpSpPr>
          <p:sp>
            <p:nvSpPr>
              <p:cNvPr id="1363" name="Shape 1363"/>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64" name="Shape 1364"/>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65" name="Shape 1365"/>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66" name="Shape 1366"/>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67" name="Shape 1367"/>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1368" name="Shape 1368"/>
            <p:cNvGrpSpPr/>
            <p:nvPr/>
          </p:nvGrpSpPr>
          <p:grpSpPr>
            <a:xfrm>
              <a:off x="7061457" y="2517298"/>
              <a:ext cx="168991" cy="168991"/>
              <a:chOff x="-633412" y="1071562"/>
              <a:chExt cx="646112" cy="646112"/>
            </a:xfrm>
          </p:grpSpPr>
          <p:sp>
            <p:nvSpPr>
              <p:cNvPr id="1369" name="Shape 1369"/>
              <p:cNvSpPr/>
              <p:nvPr/>
            </p:nvSpPr>
            <p:spPr>
              <a:xfrm>
                <a:off x="-633412" y="1071562"/>
                <a:ext cx="646112" cy="646112"/>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70" name="Shape 1370"/>
              <p:cNvCxnSpPr/>
              <p:nvPr/>
            </p:nvCxnSpPr>
            <p:spPr>
              <a:xfrm rot="10800000">
                <a:off x="-455612"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71" name="Shape 1371"/>
              <p:cNvCxnSpPr/>
              <p:nvPr/>
            </p:nvCxnSpPr>
            <p:spPr>
              <a:xfrm rot="10800000">
                <a:off x="-361946"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72" name="Shape 1372"/>
              <p:cNvCxnSpPr/>
              <p:nvPr/>
            </p:nvCxnSpPr>
            <p:spPr>
              <a:xfrm rot="10800000">
                <a:off x="-26352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1373" name="Shape 1373"/>
              <p:cNvCxnSpPr/>
              <p:nvPr/>
            </p:nvCxnSpPr>
            <p:spPr>
              <a:xfrm rot="10800000">
                <a:off x="-168271" y="1227137"/>
                <a:ext cx="0" cy="319087"/>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sp>
        <p:nvSpPr>
          <p:cNvPr id="1374" name="Shape 1374"/>
          <p:cNvSpPr txBox="1"/>
          <p:nvPr/>
        </p:nvSpPr>
        <p:spPr>
          <a:xfrm>
            <a:off x="4715723" y="2266014"/>
            <a:ext cx="798617"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Registry</a:t>
            </a:r>
          </a:p>
        </p:txBody>
      </p:sp>
      <p:sp>
        <p:nvSpPr>
          <p:cNvPr id="1375" name="Shape 1375"/>
          <p:cNvSpPr txBox="1"/>
          <p:nvPr/>
        </p:nvSpPr>
        <p:spPr>
          <a:xfrm>
            <a:off x="7414232" y="2121422"/>
            <a:ext cx="1178528" cy="2769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Control plane</a:t>
            </a:r>
          </a:p>
        </p:txBody>
      </p:sp>
      <p:sp>
        <p:nvSpPr>
          <p:cNvPr id="1376" name="Shape 1376"/>
          <p:cNvSpPr txBox="1"/>
          <p:nvPr/>
        </p:nvSpPr>
        <p:spPr>
          <a:xfrm>
            <a:off x="7595085" y="3127763"/>
            <a:ext cx="1291738" cy="461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Multi-container apps</a:t>
            </a:r>
          </a:p>
        </p:txBody>
      </p:sp>
      <p:sp>
        <p:nvSpPr>
          <p:cNvPr id="1377" name="Shape 1377"/>
          <p:cNvSpPr txBox="1"/>
          <p:nvPr/>
        </p:nvSpPr>
        <p:spPr>
          <a:xfrm>
            <a:off x="5542375" y="3312562"/>
            <a:ext cx="1586373"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Engines running on servers in cloud or datacenter</a:t>
            </a:r>
          </a:p>
        </p:txBody>
      </p:sp>
      <p:sp>
        <p:nvSpPr>
          <p:cNvPr id="1378" name="Shape 1378"/>
          <p:cNvSpPr txBox="1"/>
          <p:nvPr/>
        </p:nvSpPr>
        <p:spPr>
          <a:xfrm>
            <a:off x="3755810" y="4305257"/>
            <a:ext cx="1333737" cy="461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Images stored in repos</a:t>
            </a:r>
          </a:p>
        </p:txBody>
      </p:sp>
      <p:sp>
        <p:nvSpPr>
          <p:cNvPr id="1379" name="Shape 1379"/>
          <p:cNvSpPr txBox="1"/>
          <p:nvPr/>
        </p:nvSpPr>
        <p:spPr>
          <a:xfrm>
            <a:off x="88469" y="3602080"/>
            <a:ext cx="1333737" cy="461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3"/>
              </a:buClr>
              <a:buSzPct val="25000"/>
              <a:buFont typeface="Arial"/>
              <a:buNone/>
            </a:pPr>
            <a:r>
              <a:rPr lang="en" sz="1200" b="1" i="0" u="none" strike="noStrike" cap="none">
                <a:solidFill>
                  <a:schemeClr val="accent3"/>
                </a:solidFill>
                <a:latin typeface="Arial"/>
                <a:ea typeface="Arial"/>
                <a:cs typeface="Arial"/>
                <a:sym typeface="Arial"/>
              </a:rPr>
              <a:t>Clients pull and push images</a:t>
            </a: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Shape 1384"/>
          <p:cNvSpPr/>
          <p:nvPr/>
        </p:nvSpPr>
        <p:spPr>
          <a:xfrm>
            <a:off x="249795" y="1549966"/>
            <a:ext cx="5897001" cy="2658696"/>
          </a:xfrm>
          <a:prstGeom prst="roundRect">
            <a:avLst>
              <a:gd name="adj" fmla="val 0"/>
            </a:avLst>
          </a:prstGeom>
          <a:noFill/>
          <a:ln w="12700" cap="flat" cmpd="sng">
            <a:solidFill>
              <a:schemeClr val="accent5"/>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385" name="Shape 1385"/>
          <p:cNvSpPr/>
          <p:nvPr/>
        </p:nvSpPr>
        <p:spPr>
          <a:xfrm>
            <a:off x="1615173" y="1628344"/>
            <a:ext cx="3166250"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89AD1"/>
              </a:buClr>
              <a:buSzPct val="25000"/>
              <a:buFont typeface="Comfortaa"/>
              <a:buNone/>
            </a:pPr>
            <a:r>
              <a:rPr lang="en" sz="1400" b="0" i="0" u="none" strike="noStrike" cap="none">
                <a:solidFill>
                  <a:srgbClr val="189AD1"/>
                </a:solidFill>
                <a:latin typeface="Arial"/>
                <a:ea typeface="Arial"/>
                <a:cs typeface="Arial"/>
                <a:sym typeface="Arial"/>
              </a:rPr>
              <a:t>Container App Lifecycle Workflow</a:t>
            </a:r>
          </a:p>
        </p:txBody>
      </p:sp>
      <p:grpSp>
        <p:nvGrpSpPr>
          <p:cNvPr id="1386" name="Shape 1386"/>
          <p:cNvGrpSpPr/>
          <p:nvPr/>
        </p:nvGrpSpPr>
        <p:grpSpPr>
          <a:xfrm>
            <a:off x="400660" y="1969982"/>
            <a:ext cx="5595271" cy="970474"/>
            <a:chOff x="256929" y="6145192"/>
            <a:chExt cx="5595271" cy="970474"/>
          </a:xfrm>
        </p:grpSpPr>
        <p:sp>
          <p:nvSpPr>
            <p:cNvPr id="1387" name="Shape 1387"/>
            <p:cNvSpPr/>
            <p:nvPr/>
          </p:nvSpPr>
          <p:spPr>
            <a:xfrm>
              <a:off x="256929" y="6145192"/>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Private Image Registry</a:t>
              </a:r>
            </a:p>
          </p:txBody>
        </p:sp>
        <p:sp>
          <p:nvSpPr>
            <p:cNvPr id="1388" name="Shape 1388"/>
            <p:cNvSpPr/>
            <p:nvPr/>
          </p:nvSpPr>
          <p:spPr>
            <a:xfrm>
              <a:off x="256929" y="6646946"/>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Image Scanning and Monitoring</a:t>
              </a:r>
            </a:p>
          </p:txBody>
        </p:sp>
        <p:sp>
          <p:nvSpPr>
            <p:cNvPr id="1389" name="Shape 1389"/>
            <p:cNvSpPr/>
            <p:nvPr/>
          </p:nvSpPr>
          <p:spPr>
            <a:xfrm>
              <a:off x="2126991" y="6145192"/>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Secure Access and User Management</a:t>
              </a:r>
            </a:p>
          </p:txBody>
        </p:sp>
        <p:sp>
          <p:nvSpPr>
            <p:cNvPr id="1390" name="Shape 1390"/>
            <p:cNvSpPr/>
            <p:nvPr/>
          </p:nvSpPr>
          <p:spPr>
            <a:xfrm>
              <a:off x="2126991" y="6646946"/>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Content Trust and Verification</a:t>
              </a:r>
            </a:p>
          </p:txBody>
        </p:sp>
        <p:sp>
          <p:nvSpPr>
            <p:cNvPr id="1391" name="Shape 1391"/>
            <p:cNvSpPr/>
            <p:nvPr/>
          </p:nvSpPr>
          <p:spPr>
            <a:xfrm>
              <a:off x="4008782" y="6145192"/>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Application and Cluster Management</a:t>
              </a:r>
            </a:p>
          </p:txBody>
        </p:sp>
        <p:sp>
          <p:nvSpPr>
            <p:cNvPr id="1392" name="Shape 1392"/>
            <p:cNvSpPr/>
            <p:nvPr/>
          </p:nvSpPr>
          <p:spPr>
            <a:xfrm>
              <a:off x="4008782" y="6646946"/>
              <a:ext cx="1843418" cy="46872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Policy Management</a:t>
              </a:r>
            </a:p>
          </p:txBody>
        </p:sp>
      </p:grpSp>
      <p:sp>
        <p:nvSpPr>
          <p:cNvPr id="1393" name="Shape 1393"/>
          <p:cNvSpPr/>
          <p:nvPr/>
        </p:nvSpPr>
        <p:spPr>
          <a:xfrm>
            <a:off x="6720200" y="2191914"/>
            <a:ext cx="2059880" cy="461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Comfortaa"/>
              <a:buNone/>
            </a:pPr>
            <a:r>
              <a:rPr lang="en" sz="1200" b="0" i="0" u="none" strike="noStrike" cap="none">
                <a:solidFill>
                  <a:srgbClr val="708491"/>
                </a:solidFill>
                <a:latin typeface="Arial"/>
                <a:ea typeface="Arial"/>
                <a:cs typeface="Arial"/>
                <a:sym typeface="Arial"/>
              </a:rPr>
              <a:t>Enterprise Edition</a:t>
            </a:r>
          </a:p>
        </p:txBody>
      </p:sp>
      <p:grpSp>
        <p:nvGrpSpPr>
          <p:cNvPr id="1394" name="Shape 1394"/>
          <p:cNvGrpSpPr/>
          <p:nvPr/>
        </p:nvGrpSpPr>
        <p:grpSpPr>
          <a:xfrm>
            <a:off x="6284267" y="2176642"/>
            <a:ext cx="433016" cy="433016"/>
            <a:chOff x="6254912" y="2200341"/>
            <a:chExt cx="433016" cy="433016"/>
          </a:xfrm>
        </p:grpSpPr>
        <p:sp>
          <p:nvSpPr>
            <p:cNvPr id="1395" name="Shape 1395"/>
            <p:cNvSpPr/>
            <p:nvPr/>
          </p:nvSpPr>
          <p:spPr>
            <a:xfrm>
              <a:off x="6254912" y="2200341"/>
              <a:ext cx="433016" cy="433016"/>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dk2"/>
            </a:solidFill>
            <a:ln>
              <a:noFill/>
            </a:ln>
          </p:spPr>
          <p:txBody>
            <a:bodyPr lIns="38075" tIns="38075" rIns="38075" bIns="38075" anchor="ctr" anchorCtr="0">
              <a:noAutofit/>
            </a:bodyPr>
            <a:lstStyle/>
            <a:p>
              <a:pPr marL="0" marR="0" lvl="0" indent="0" algn="l" rtl="0">
                <a:lnSpc>
                  <a:spcPct val="100000"/>
                </a:lnSpc>
                <a:spcBef>
                  <a:spcPts val="0"/>
                </a:spcBef>
                <a:spcAft>
                  <a:spcPts val="0"/>
                </a:spcAft>
                <a:buClr>
                  <a:srgbClr val="FFFFFF"/>
                </a:buClr>
                <a:buFont typeface="Gill Sans"/>
                <a:buNone/>
              </a:pPr>
              <a:endParaRPr sz="2999" b="0" i="0" u="none" strike="noStrike" cap="none">
                <a:solidFill>
                  <a:srgbClr val="FFFFFF"/>
                </a:solidFill>
                <a:latin typeface="Source Sans Pro"/>
                <a:ea typeface="Source Sans Pro"/>
                <a:cs typeface="Source Sans Pro"/>
                <a:sym typeface="Source Sans Pro"/>
              </a:endParaRPr>
            </a:p>
          </p:txBody>
        </p:sp>
        <p:grpSp>
          <p:nvGrpSpPr>
            <p:cNvPr id="1396" name="Shape 1396"/>
            <p:cNvGrpSpPr/>
            <p:nvPr/>
          </p:nvGrpSpPr>
          <p:grpSpPr>
            <a:xfrm rot="-5400000">
              <a:off x="6363741" y="2307120"/>
              <a:ext cx="222278" cy="223036"/>
              <a:chOff x="-3984" y="1556"/>
              <a:chExt cx="3229" cy="3240"/>
            </a:xfrm>
          </p:grpSpPr>
          <p:sp>
            <p:nvSpPr>
              <p:cNvPr id="1397" name="Shape 1397"/>
              <p:cNvSpPr/>
              <p:nvPr/>
            </p:nvSpPr>
            <p:spPr>
              <a:xfrm>
                <a:off x="-3984" y="2495"/>
                <a:ext cx="2155" cy="2301"/>
              </a:xfrm>
              <a:custGeom>
                <a:avLst/>
                <a:gdLst/>
                <a:ahLst/>
                <a:cxnLst/>
                <a:rect l="0" t="0" r="0" b="0"/>
                <a:pathLst>
                  <a:path w="120000" h="120000" extrusionOk="0">
                    <a:moveTo>
                      <a:pt x="96533" y="81087"/>
                    </a:moveTo>
                    <a:cubicBezTo>
                      <a:pt x="74666" y="101673"/>
                      <a:pt x="74666" y="101673"/>
                      <a:pt x="74666" y="101673"/>
                    </a:cubicBezTo>
                    <a:cubicBezTo>
                      <a:pt x="68000" y="107949"/>
                      <a:pt x="59733" y="111213"/>
                      <a:pt x="50666" y="111213"/>
                    </a:cubicBezTo>
                    <a:cubicBezTo>
                      <a:pt x="41600" y="111213"/>
                      <a:pt x="33333" y="107949"/>
                      <a:pt x="26666" y="101673"/>
                    </a:cubicBezTo>
                    <a:cubicBezTo>
                      <a:pt x="19733" y="95146"/>
                      <a:pt x="19733" y="95146"/>
                      <a:pt x="19733" y="95146"/>
                    </a:cubicBezTo>
                    <a:cubicBezTo>
                      <a:pt x="13333" y="89121"/>
                      <a:pt x="9866" y="81087"/>
                      <a:pt x="9866" y="72552"/>
                    </a:cubicBezTo>
                    <a:cubicBezTo>
                      <a:pt x="9866" y="64267"/>
                      <a:pt x="13333" y="56234"/>
                      <a:pt x="19733" y="50209"/>
                    </a:cubicBezTo>
                    <a:cubicBezTo>
                      <a:pt x="49066" y="22594"/>
                      <a:pt x="49066" y="22594"/>
                      <a:pt x="49066" y="22594"/>
                    </a:cubicBezTo>
                    <a:cubicBezTo>
                      <a:pt x="62133" y="10292"/>
                      <a:pt x="83466" y="10292"/>
                      <a:pt x="96800" y="22594"/>
                    </a:cubicBezTo>
                    <a:cubicBezTo>
                      <a:pt x="110933" y="36150"/>
                      <a:pt x="110933" y="36150"/>
                      <a:pt x="110933" y="36150"/>
                    </a:cubicBezTo>
                    <a:cubicBezTo>
                      <a:pt x="113066" y="37907"/>
                      <a:pt x="116000" y="37907"/>
                      <a:pt x="117866" y="36150"/>
                    </a:cubicBezTo>
                    <a:cubicBezTo>
                      <a:pt x="120000" y="34142"/>
                      <a:pt x="120000" y="31380"/>
                      <a:pt x="117866" y="29623"/>
                    </a:cubicBezTo>
                    <a:cubicBezTo>
                      <a:pt x="103733" y="16066"/>
                      <a:pt x="103733" y="16066"/>
                      <a:pt x="103733" y="16066"/>
                    </a:cubicBezTo>
                    <a:cubicBezTo>
                      <a:pt x="86666" y="0"/>
                      <a:pt x="58933" y="0"/>
                      <a:pt x="41600" y="16066"/>
                    </a:cubicBezTo>
                    <a:cubicBezTo>
                      <a:pt x="12800" y="43430"/>
                      <a:pt x="12800" y="43430"/>
                      <a:pt x="12800" y="43430"/>
                    </a:cubicBezTo>
                    <a:cubicBezTo>
                      <a:pt x="4533" y="51213"/>
                      <a:pt x="0" y="61506"/>
                      <a:pt x="0" y="72552"/>
                    </a:cubicBezTo>
                    <a:cubicBezTo>
                      <a:pt x="0" y="83347"/>
                      <a:pt x="4533" y="93891"/>
                      <a:pt x="12800" y="101422"/>
                    </a:cubicBezTo>
                    <a:cubicBezTo>
                      <a:pt x="19733" y="107949"/>
                      <a:pt x="19733" y="107949"/>
                      <a:pt x="19733" y="107949"/>
                    </a:cubicBezTo>
                    <a:cubicBezTo>
                      <a:pt x="28000" y="115732"/>
                      <a:pt x="38933" y="120000"/>
                      <a:pt x="50666" y="120000"/>
                    </a:cubicBezTo>
                    <a:cubicBezTo>
                      <a:pt x="62400" y="120000"/>
                      <a:pt x="73333" y="115732"/>
                      <a:pt x="81600" y="107949"/>
                    </a:cubicBezTo>
                    <a:cubicBezTo>
                      <a:pt x="103466" y="87364"/>
                      <a:pt x="103466" y="87364"/>
                      <a:pt x="103466" y="87364"/>
                    </a:cubicBezTo>
                    <a:cubicBezTo>
                      <a:pt x="105600" y="85606"/>
                      <a:pt x="105600" y="82845"/>
                      <a:pt x="103466" y="80836"/>
                    </a:cubicBezTo>
                    <a:cubicBezTo>
                      <a:pt x="101866" y="79330"/>
                      <a:pt x="98400" y="79330"/>
                      <a:pt x="96533" y="81087"/>
                    </a:cubicBez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98" name="Shape 1398"/>
              <p:cNvSpPr/>
              <p:nvPr/>
            </p:nvSpPr>
            <p:spPr>
              <a:xfrm>
                <a:off x="-2837" y="1556"/>
                <a:ext cx="2083" cy="2160"/>
              </a:xfrm>
              <a:custGeom>
                <a:avLst/>
                <a:gdLst/>
                <a:ahLst/>
                <a:cxnLst/>
                <a:rect l="0" t="0" r="0" b="0"/>
                <a:pathLst>
                  <a:path w="120000" h="120000" extrusionOk="0">
                    <a:moveTo>
                      <a:pt x="99586" y="12561"/>
                    </a:moveTo>
                    <a:cubicBezTo>
                      <a:pt x="91034" y="4276"/>
                      <a:pt x="79724" y="0"/>
                      <a:pt x="67586" y="0"/>
                    </a:cubicBezTo>
                    <a:cubicBezTo>
                      <a:pt x="55448" y="0"/>
                      <a:pt x="44137" y="4276"/>
                      <a:pt x="35586" y="12561"/>
                    </a:cubicBezTo>
                    <a:cubicBezTo>
                      <a:pt x="16551" y="31002"/>
                      <a:pt x="16551" y="31002"/>
                      <a:pt x="16551" y="31002"/>
                    </a:cubicBezTo>
                    <a:cubicBezTo>
                      <a:pt x="14620" y="33140"/>
                      <a:pt x="14620" y="36080"/>
                      <a:pt x="16551" y="38218"/>
                    </a:cubicBezTo>
                    <a:cubicBezTo>
                      <a:pt x="18758" y="40089"/>
                      <a:pt x="21793" y="40089"/>
                      <a:pt x="24000" y="38218"/>
                    </a:cubicBezTo>
                    <a:cubicBezTo>
                      <a:pt x="43034" y="19510"/>
                      <a:pt x="43034" y="19510"/>
                      <a:pt x="43034" y="19510"/>
                    </a:cubicBezTo>
                    <a:cubicBezTo>
                      <a:pt x="49655" y="13095"/>
                      <a:pt x="58482" y="9621"/>
                      <a:pt x="67586" y="9621"/>
                    </a:cubicBezTo>
                    <a:cubicBezTo>
                      <a:pt x="76965" y="9621"/>
                      <a:pt x="85793" y="13095"/>
                      <a:pt x="92413" y="19510"/>
                    </a:cubicBezTo>
                    <a:cubicBezTo>
                      <a:pt x="99586" y="26726"/>
                      <a:pt x="99586" y="26726"/>
                      <a:pt x="99586" y="26726"/>
                    </a:cubicBezTo>
                    <a:cubicBezTo>
                      <a:pt x="106206" y="33140"/>
                      <a:pt x="110068" y="41692"/>
                      <a:pt x="110068" y="50512"/>
                    </a:cubicBezTo>
                    <a:cubicBezTo>
                      <a:pt x="110068" y="59599"/>
                      <a:pt x="106206" y="68151"/>
                      <a:pt x="99586" y="74565"/>
                    </a:cubicBezTo>
                    <a:cubicBezTo>
                      <a:pt x="73379" y="100222"/>
                      <a:pt x="73379" y="100222"/>
                      <a:pt x="73379" y="100222"/>
                    </a:cubicBezTo>
                    <a:cubicBezTo>
                      <a:pt x="66758" y="106636"/>
                      <a:pt x="57931" y="110378"/>
                      <a:pt x="48551" y="110378"/>
                    </a:cubicBezTo>
                    <a:cubicBezTo>
                      <a:pt x="39448" y="110378"/>
                      <a:pt x="30620" y="106636"/>
                      <a:pt x="24000" y="100222"/>
                    </a:cubicBezTo>
                    <a:cubicBezTo>
                      <a:pt x="9103" y="86057"/>
                      <a:pt x="9103" y="86057"/>
                      <a:pt x="9103" y="86057"/>
                    </a:cubicBezTo>
                    <a:cubicBezTo>
                      <a:pt x="7172" y="83919"/>
                      <a:pt x="4137" y="83919"/>
                      <a:pt x="1931" y="86057"/>
                    </a:cubicBezTo>
                    <a:cubicBezTo>
                      <a:pt x="0" y="87928"/>
                      <a:pt x="0" y="91135"/>
                      <a:pt x="1931" y="93006"/>
                    </a:cubicBezTo>
                    <a:cubicBezTo>
                      <a:pt x="16551" y="107171"/>
                      <a:pt x="16551" y="107171"/>
                      <a:pt x="16551" y="107171"/>
                    </a:cubicBezTo>
                    <a:cubicBezTo>
                      <a:pt x="25103" y="115456"/>
                      <a:pt x="36413" y="120000"/>
                      <a:pt x="48551" y="120000"/>
                    </a:cubicBezTo>
                    <a:cubicBezTo>
                      <a:pt x="60689" y="120000"/>
                      <a:pt x="72000" y="115456"/>
                      <a:pt x="80551" y="107171"/>
                    </a:cubicBezTo>
                    <a:cubicBezTo>
                      <a:pt x="106758" y="81781"/>
                      <a:pt x="106758" y="81781"/>
                      <a:pt x="106758" y="81781"/>
                    </a:cubicBezTo>
                    <a:cubicBezTo>
                      <a:pt x="115310" y="73496"/>
                      <a:pt x="120000" y="62538"/>
                      <a:pt x="120000" y="50779"/>
                    </a:cubicBezTo>
                    <a:cubicBezTo>
                      <a:pt x="120000" y="39020"/>
                      <a:pt x="115310" y="28062"/>
                      <a:pt x="106758" y="19777"/>
                    </a:cubicBezTo>
                    <a:lnTo>
                      <a:pt x="99586" y="12561"/>
                    </a:lnTo>
                    <a:close/>
                  </a:path>
                </a:pathLst>
              </a:cu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sp>
        <p:nvSpPr>
          <p:cNvPr id="1399" name="Shape 1399"/>
          <p:cNvSpPr/>
          <p:nvPr/>
        </p:nvSpPr>
        <p:spPr>
          <a:xfrm>
            <a:off x="394877"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Security</a:t>
            </a:r>
          </a:p>
        </p:txBody>
      </p:sp>
      <p:sp>
        <p:nvSpPr>
          <p:cNvPr id="1400" name="Shape 1400"/>
          <p:cNvSpPr/>
          <p:nvPr/>
        </p:nvSpPr>
        <p:spPr>
          <a:xfrm>
            <a:off x="394877" y="3552191"/>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Distributed State</a:t>
            </a:r>
          </a:p>
        </p:txBody>
      </p:sp>
      <p:sp>
        <p:nvSpPr>
          <p:cNvPr id="1401" name="Shape 1401"/>
          <p:cNvSpPr/>
          <p:nvPr/>
        </p:nvSpPr>
        <p:spPr>
          <a:xfrm>
            <a:off x="2264940"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Network</a:t>
            </a:r>
          </a:p>
        </p:txBody>
      </p:sp>
      <p:sp>
        <p:nvSpPr>
          <p:cNvPr id="1402" name="Shape 1402"/>
          <p:cNvSpPr/>
          <p:nvPr/>
        </p:nvSpPr>
        <p:spPr>
          <a:xfrm>
            <a:off x="2264940" y="3552191"/>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Container Runtime</a:t>
            </a:r>
          </a:p>
        </p:txBody>
      </p:sp>
      <p:sp>
        <p:nvSpPr>
          <p:cNvPr id="1403" name="Shape 1403"/>
          <p:cNvSpPr/>
          <p:nvPr/>
        </p:nvSpPr>
        <p:spPr>
          <a:xfrm>
            <a:off x="4146732" y="3050434"/>
            <a:ext cx="1843418" cy="46872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Volumes</a:t>
            </a:r>
          </a:p>
        </p:txBody>
      </p:sp>
      <p:sp>
        <p:nvSpPr>
          <p:cNvPr id="1404" name="Shape 1404"/>
          <p:cNvSpPr/>
          <p:nvPr/>
        </p:nvSpPr>
        <p:spPr>
          <a:xfrm>
            <a:off x="4146732" y="3552191"/>
            <a:ext cx="1843418" cy="468720"/>
          </a:xfrm>
          <a:prstGeom prst="rect">
            <a:avLst/>
          </a:prstGeom>
          <a:solidFill>
            <a:schemeClr val="accent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Comfortaa"/>
              <a:buNone/>
            </a:pPr>
            <a:r>
              <a:rPr lang="en" sz="1000" b="0" i="0" u="none" strike="noStrike" cap="none">
                <a:solidFill>
                  <a:srgbClr val="FFFFFF"/>
                </a:solidFill>
                <a:latin typeface="Arial"/>
                <a:ea typeface="Arial"/>
                <a:cs typeface="Arial"/>
                <a:sym typeface="Arial"/>
              </a:rPr>
              <a:t>Orchestration</a:t>
            </a:r>
          </a:p>
        </p:txBody>
      </p:sp>
      <p:sp>
        <p:nvSpPr>
          <p:cNvPr id="1405" name="Shape 1405"/>
          <p:cNvSpPr/>
          <p:nvPr/>
        </p:nvSpPr>
        <p:spPr>
          <a:xfrm>
            <a:off x="6269248" y="3280332"/>
            <a:ext cx="495761" cy="327842"/>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06" name="Shape 1406"/>
          <p:cNvSpPr/>
          <p:nvPr/>
        </p:nvSpPr>
        <p:spPr>
          <a:xfrm>
            <a:off x="6455776" y="3305753"/>
            <a:ext cx="2059880"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394E55"/>
              </a:buClr>
              <a:buSzPct val="25000"/>
              <a:buFont typeface="Comfortaa"/>
              <a:buNone/>
            </a:pPr>
            <a:r>
              <a:rPr lang="en" sz="1200" b="0" i="0" u="none" strike="noStrike" cap="none">
                <a:solidFill>
                  <a:srgbClr val="394E55"/>
                </a:solidFill>
                <a:latin typeface="Arial"/>
                <a:ea typeface="Arial"/>
                <a:cs typeface="Arial"/>
                <a:sym typeface="Arial"/>
              </a:rPr>
              <a:t>Docker Engine</a:t>
            </a:r>
          </a:p>
        </p:txBody>
      </p:sp>
      <p:sp>
        <p:nvSpPr>
          <p:cNvPr id="1407" name="Shape 1407"/>
          <p:cNvSpPr txBox="1">
            <a:spLocks noGrp="1"/>
          </p:cNvSpPr>
          <p:nvPr>
            <p:ph type="body" idx="1"/>
          </p:nvPr>
        </p:nvSpPr>
        <p:spPr>
          <a:xfrm>
            <a:off x="249397" y="114445"/>
            <a:ext cx="8498399" cy="762299"/>
          </a:xfrm>
          <a:prstGeom prst="rect">
            <a:avLst/>
          </a:prstGeom>
          <a:noFill/>
          <a:ln>
            <a:noFill/>
          </a:ln>
        </p:spPr>
        <p:txBody>
          <a:bodyPr lIns="91425" tIns="45700" rIns="91425" bIns="45700" anchor="ctr" anchorCtr="0">
            <a:noAutofit/>
          </a:bodyPr>
          <a:lstStyle/>
          <a:p>
            <a:pPr marL="0" marR="0" lvl="0" indent="0" algn="l" rtl="0">
              <a:lnSpc>
                <a:spcPct val="136842"/>
              </a:lnSpc>
              <a:spcBef>
                <a:spcPts val="0"/>
              </a:spcBef>
              <a:spcAft>
                <a:spcPts val="0"/>
              </a:spcAft>
              <a:buClr>
                <a:srgbClr val="189AD1"/>
              </a:buClr>
              <a:buSzPct val="25000"/>
              <a:buFont typeface="Arial"/>
              <a:buNone/>
            </a:pPr>
            <a:r>
              <a:rPr lang="en" sz="3000" b="0" i="0" u="none" strike="noStrike" cap="none">
                <a:solidFill>
                  <a:srgbClr val="189AD1"/>
                </a:solidFill>
                <a:latin typeface="Arial"/>
                <a:ea typeface="Arial"/>
                <a:cs typeface="Arial"/>
                <a:sym typeface="Arial"/>
              </a:rPr>
              <a:t>Building a Secure Supply Chain</a:t>
            </a:r>
          </a:p>
        </p:txBody>
      </p:sp>
      <p:grpSp>
        <p:nvGrpSpPr>
          <p:cNvPr id="1408" name="Shape 1408"/>
          <p:cNvGrpSpPr/>
          <p:nvPr/>
        </p:nvGrpSpPr>
        <p:grpSpPr>
          <a:xfrm>
            <a:off x="249398" y="4289824"/>
            <a:ext cx="1893747" cy="612648"/>
            <a:chOff x="5209628" y="4345973"/>
            <a:chExt cx="1916721" cy="612648"/>
          </a:xfrm>
        </p:grpSpPr>
        <p:sp>
          <p:nvSpPr>
            <p:cNvPr id="1409" name="Shape 1409"/>
            <p:cNvSpPr/>
            <p:nvPr/>
          </p:nvSpPr>
          <p:spPr>
            <a:xfrm flipH="1">
              <a:off x="5209628" y="4345973"/>
              <a:ext cx="1916721" cy="612648"/>
            </a:xfrm>
            <a:prstGeom prst="rect">
              <a:avLst/>
            </a:prstGeom>
            <a:solidFill>
              <a:schemeClr val="accen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10" name="Shape 1410"/>
            <p:cNvSpPr/>
            <p:nvPr/>
          </p:nvSpPr>
          <p:spPr>
            <a:xfrm>
              <a:off x="5722485" y="4441260"/>
              <a:ext cx="1236622" cy="40810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omfortaa Light"/>
                <a:buNone/>
              </a:pPr>
              <a:r>
                <a:rPr lang="en" sz="1400" b="0" i="0" u="none" strike="noStrike" cap="none">
                  <a:solidFill>
                    <a:srgbClr val="FFFFFF"/>
                  </a:solidFill>
                  <a:latin typeface="Arial"/>
                  <a:ea typeface="Arial"/>
                  <a:cs typeface="Arial"/>
                  <a:sym typeface="Arial"/>
                </a:rPr>
                <a:t>Usable Security</a:t>
              </a:r>
            </a:p>
          </p:txBody>
        </p:sp>
        <p:grpSp>
          <p:nvGrpSpPr>
            <p:cNvPr id="1411" name="Shape 1411"/>
            <p:cNvGrpSpPr/>
            <p:nvPr/>
          </p:nvGrpSpPr>
          <p:grpSpPr>
            <a:xfrm>
              <a:off x="5375734" y="4487282"/>
              <a:ext cx="254682" cy="311279"/>
              <a:chOff x="1314" y="-115"/>
              <a:chExt cx="2699" cy="3299"/>
            </a:xfrm>
          </p:grpSpPr>
          <p:sp>
            <p:nvSpPr>
              <p:cNvPr id="1412" name="Shape 1412"/>
              <p:cNvSpPr/>
              <p:nvPr/>
            </p:nvSpPr>
            <p:spPr>
              <a:xfrm>
                <a:off x="1314" y="-115"/>
                <a:ext cx="2699" cy="3299"/>
              </a:xfrm>
              <a:custGeom>
                <a:avLst/>
                <a:gdLst/>
                <a:ahLst/>
                <a:cxnLst/>
                <a:rect l="0" t="0" r="0" b="0"/>
                <a:pathLst>
                  <a:path w="120000" h="120000" extrusionOk="0">
                    <a:moveTo>
                      <a:pt x="118577" y="11707"/>
                    </a:moveTo>
                    <a:cubicBezTo>
                      <a:pt x="117628" y="11317"/>
                      <a:pt x="116679" y="11317"/>
                      <a:pt x="115494" y="11512"/>
                    </a:cubicBezTo>
                    <a:cubicBezTo>
                      <a:pt x="109802" y="13658"/>
                      <a:pt x="103399" y="15024"/>
                      <a:pt x="96996" y="15024"/>
                    </a:cubicBezTo>
                    <a:cubicBezTo>
                      <a:pt x="83478" y="15024"/>
                      <a:pt x="70909" y="9951"/>
                      <a:pt x="62371" y="1170"/>
                    </a:cubicBezTo>
                    <a:cubicBezTo>
                      <a:pt x="61185" y="0"/>
                      <a:pt x="58814" y="0"/>
                      <a:pt x="57628" y="1170"/>
                    </a:cubicBezTo>
                    <a:cubicBezTo>
                      <a:pt x="49090" y="9951"/>
                      <a:pt x="36758" y="15024"/>
                      <a:pt x="23003" y="15024"/>
                    </a:cubicBezTo>
                    <a:cubicBezTo>
                      <a:pt x="16363" y="15024"/>
                      <a:pt x="10197" y="13658"/>
                      <a:pt x="4505" y="11512"/>
                    </a:cubicBezTo>
                    <a:cubicBezTo>
                      <a:pt x="3557" y="11317"/>
                      <a:pt x="2371" y="11317"/>
                      <a:pt x="1422" y="11707"/>
                    </a:cubicBezTo>
                    <a:cubicBezTo>
                      <a:pt x="711" y="12292"/>
                      <a:pt x="0" y="13073"/>
                      <a:pt x="0" y="13658"/>
                    </a:cubicBezTo>
                    <a:cubicBezTo>
                      <a:pt x="0" y="69268"/>
                      <a:pt x="0" y="69268"/>
                      <a:pt x="0" y="69268"/>
                    </a:cubicBezTo>
                    <a:cubicBezTo>
                      <a:pt x="0" y="94048"/>
                      <a:pt x="44822" y="114341"/>
                      <a:pt x="58577" y="119804"/>
                    </a:cubicBezTo>
                    <a:cubicBezTo>
                      <a:pt x="59051" y="120000"/>
                      <a:pt x="59525" y="120000"/>
                      <a:pt x="60000" y="120000"/>
                    </a:cubicBezTo>
                    <a:cubicBezTo>
                      <a:pt x="60237" y="120000"/>
                      <a:pt x="60948" y="120000"/>
                      <a:pt x="61185" y="119804"/>
                    </a:cubicBezTo>
                    <a:cubicBezTo>
                      <a:pt x="74940" y="114341"/>
                      <a:pt x="119762" y="94048"/>
                      <a:pt x="119762" y="69268"/>
                    </a:cubicBezTo>
                    <a:cubicBezTo>
                      <a:pt x="119762" y="13658"/>
                      <a:pt x="119762" y="13658"/>
                      <a:pt x="119762" y="13658"/>
                    </a:cubicBezTo>
                    <a:cubicBezTo>
                      <a:pt x="120000" y="13073"/>
                      <a:pt x="119525" y="12292"/>
                      <a:pt x="118577" y="11707"/>
                    </a:cubicBezTo>
                    <a:close/>
                    <a:moveTo>
                      <a:pt x="114071" y="69268"/>
                    </a:moveTo>
                    <a:cubicBezTo>
                      <a:pt x="114071" y="90731"/>
                      <a:pt x="71857" y="110048"/>
                      <a:pt x="60000" y="114731"/>
                    </a:cubicBezTo>
                    <a:cubicBezTo>
                      <a:pt x="48616" y="110048"/>
                      <a:pt x="6166" y="90731"/>
                      <a:pt x="6166" y="69268"/>
                    </a:cubicBezTo>
                    <a:cubicBezTo>
                      <a:pt x="6166" y="17560"/>
                      <a:pt x="6166" y="17560"/>
                      <a:pt x="6166" y="17560"/>
                    </a:cubicBezTo>
                    <a:cubicBezTo>
                      <a:pt x="11620" y="18926"/>
                      <a:pt x="17075" y="19902"/>
                      <a:pt x="23003" y="19902"/>
                    </a:cubicBezTo>
                    <a:cubicBezTo>
                      <a:pt x="37233" y="19902"/>
                      <a:pt x="50513" y="15219"/>
                      <a:pt x="60000" y="6439"/>
                    </a:cubicBezTo>
                    <a:cubicBezTo>
                      <a:pt x="69486" y="15024"/>
                      <a:pt x="82766" y="19902"/>
                      <a:pt x="96996" y="19902"/>
                    </a:cubicBezTo>
                    <a:cubicBezTo>
                      <a:pt x="102687" y="19902"/>
                      <a:pt x="108616" y="19317"/>
                      <a:pt x="114071" y="17560"/>
                    </a:cubicBezTo>
                    <a:lnTo>
                      <a:pt x="114071" y="69268"/>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13" name="Shape 1413"/>
              <p:cNvSpPr/>
              <p:nvPr/>
            </p:nvSpPr>
            <p:spPr>
              <a:xfrm>
                <a:off x="1911" y="701"/>
                <a:ext cx="1500" cy="1500"/>
              </a:xfrm>
              <a:custGeom>
                <a:avLst/>
                <a:gdLst/>
                <a:ahLst/>
                <a:cxnLst/>
                <a:rect l="0" t="0" r="0" b="0"/>
                <a:pathLst>
                  <a:path w="120000" h="120000" extrusionOk="0">
                    <a:moveTo>
                      <a:pt x="60000" y="0"/>
                    </a:moveTo>
                    <a:cubicBezTo>
                      <a:pt x="26762" y="0"/>
                      <a:pt x="0" y="27096"/>
                      <a:pt x="0" y="59784"/>
                    </a:cubicBezTo>
                    <a:cubicBezTo>
                      <a:pt x="0" y="92903"/>
                      <a:pt x="26762" y="120000"/>
                      <a:pt x="60000" y="120000"/>
                    </a:cubicBezTo>
                    <a:cubicBezTo>
                      <a:pt x="93237" y="120000"/>
                      <a:pt x="120000" y="92903"/>
                      <a:pt x="120000" y="59784"/>
                    </a:cubicBezTo>
                    <a:cubicBezTo>
                      <a:pt x="120000" y="27096"/>
                      <a:pt x="93237" y="0"/>
                      <a:pt x="60000" y="0"/>
                    </a:cubicBezTo>
                    <a:close/>
                    <a:moveTo>
                      <a:pt x="60000" y="108817"/>
                    </a:moveTo>
                    <a:cubicBezTo>
                      <a:pt x="32805" y="108817"/>
                      <a:pt x="10791" y="86881"/>
                      <a:pt x="10791" y="59784"/>
                    </a:cubicBezTo>
                    <a:cubicBezTo>
                      <a:pt x="10791" y="33118"/>
                      <a:pt x="32805" y="10752"/>
                      <a:pt x="60000" y="10752"/>
                    </a:cubicBezTo>
                    <a:cubicBezTo>
                      <a:pt x="87194" y="10752"/>
                      <a:pt x="109208" y="33118"/>
                      <a:pt x="109208" y="59784"/>
                    </a:cubicBezTo>
                    <a:cubicBezTo>
                      <a:pt x="109208" y="86881"/>
                      <a:pt x="87194" y="108817"/>
                      <a:pt x="60000" y="108817"/>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14" name="Shape 1414"/>
              <p:cNvSpPr/>
              <p:nvPr/>
            </p:nvSpPr>
            <p:spPr>
              <a:xfrm>
                <a:off x="2229" y="1102"/>
                <a:ext cx="900" cy="599"/>
              </a:xfrm>
              <a:custGeom>
                <a:avLst/>
                <a:gdLst/>
                <a:ahLst/>
                <a:cxnLst/>
                <a:rect l="0" t="0" r="0" b="0"/>
                <a:pathLst>
                  <a:path w="120000" h="120000" extrusionOk="0">
                    <a:moveTo>
                      <a:pt x="102307" y="4958"/>
                    </a:moveTo>
                    <a:cubicBezTo>
                      <a:pt x="36153" y="90247"/>
                      <a:pt x="36153" y="90247"/>
                      <a:pt x="36153" y="90247"/>
                    </a:cubicBezTo>
                    <a:cubicBezTo>
                      <a:pt x="17692" y="65454"/>
                      <a:pt x="17692" y="65454"/>
                      <a:pt x="17692" y="65454"/>
                    </a:cubicBezTo>
                    <a:cubicBezTo>
                      <a:pt x="13846" y="60495"/>
                      <a:pt x="7692" y="60495"/>
                      <a:pt x="3846" y="65454"/>
                    </a:cubicBezTo>
                    <a:cubicBezTo>
                      <a:pt x="0" y="70413"/>
                      <a:pt x="0" y="78347"/>
                      <a:pt x="3846" y="83305"/>
                    </a:cubicBezTo>
                    <a:cubicBezTo>
                      <a:pt x="29230" y="116033"/>
                      <a:pt x="29230" y="116033"/>
                      <a:pt x="29230" y="116033"/>
                    </a:cubicBezTo>
                    <a:cubicBezTo>
                      <a:pt x="31538" y="119008"/>
                      <a:pt x="33846" y="120000"/>
                      <a:pt x="36153" y="120000"/>
                    </a:cubicBezTo>
                    <a:cubicBezTo>
                      <a:pt x="39230" y="120000"/>
                      <a:pt x="41538" y="119008"/>
                      <a:pt x="43076" y="116033"/>
                    </a:cubicBezTo>
                    <a:cubicBezTo>
                      <a:pt x="116153" y="22809"/>
                      <a:pt x="116153" y="22809"/>
                      <a:pt x="116153" y="22809"/>
                    </a:cubicBezTo>
                    <a:cubicBezTo>
                      <a:pt x="120000" y="17851"/>
                      <a:pt x="120000" y="9917"/>
                      <a:pt x="116153" y="4958"/>
                    </a:cubicBezTo>
                    <a:cubicBezTo>
                      <a:pt x="112307" y="0"/>
                      <a:pt x="106153" y="0"/>
                      <a:pt x="102307" y="4958"/>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grpSp>
      </p:grpSp>
      <p:grpSp>
        <p:nvGrpSpPr>
          <p:cNvPr id="1415" name="Shape 1415"/>
          <p:cNvGrpSpPr/>
          <p:nvPr/>
        </p:nvGrpSpPr>
        <p:grpSpPr>
          <a:xfrm>
            <a:off x="1961277" y="4296389"/>
            <a:ext cx="2185453" cy="612648"/>
            <a:chOff x="4940896" y="5007128"/>
            <a:chExt cx="2185453" cy="612648"/>
          </a:xfrm>
        </p:grpSpPr>
        <p:sp>
          <p:nvSpPr>
            <p:cNvPr id="1416" name="Shape 1416"/>
            <p:cNvSpPr/>
            <p:nvPr/>
          </p:nvSpPr>
          <p:spPr>
            <a:xfrm flipH="1">
              <a:off x="5199238" y="5007128"/>
              <a:ext cx="1927111" cy="612648"/>
            </a:xfrm>
            <a:prstGeom prst="rect">
              <a:avLst/>
            </a:prstGeom>
            <a:solidFill>
              <a:schemeClr val="dk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17" name="Shape 1417"/>
            <p:cNvSpPr/>
            <p:nvPr/>
          </p:nvSpPr>
          <p:spPr>
            <a:xfrm>
              <a:off x="5722453" y="5118344"/>
              <a:ext cx="1236654" cy="345023"/>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omfortaa Light"/>
                <a:buNone/>
              </a:pPr>
              <a:r>
                <a:rPr lang="en" sz="1400" b="0" i="0" u="none" strike="noStrike" cap="none">
                  <a:solidFill>
                    <a:srgbClr val="FFFFFF"/>
                  </a:solidFill>
                  <a:latin typeface="Arial"/>
                  <a:ea typeface="Arial"/>
                  <a:cs typeface="Arial"/>
                  <a:sym typeface="Arial"/>
                </a:rPr>
                <a:t>Trusted Delivery</a:t>
              </a:r>
            </a:p>
          </p:txBody>
        </p:sp>
        <p:sp>
          <p:nvSpPr>
            <p:cNvPr id="1418" name="Shape 1418"/>
            <p:cNvSpPr/>
            <p:nvPr/>
          </p:nvSpPr>
          <p:spPr>
            <a:xfrm rot="-419009">
              <a:off x="5339918" y="5139646"/>
              <a:ext cx="367183" cy="274910"/>
            </a:xfrm>
            <a:custGeom>
              <a:avLst/>
              <a:gdLst/>
              <a:ahLst/>
              <a:cxnLst/>
              <a:rect l="0" t="0" r="0" b="0"/>
              <a:pathLst>
                <a:path w="120000" h="120000" extrusionOk="0">
                  <a:moveTo>
                    <a:pt x="120000" y="60000"/>
                  </a:moveTo>
                  <a:cubicBezTo>
                    <a:pt x="100492" y="15789"/>
                    <a:pt x="100492" y="15789"/>
                    <a:pt x="100492" y="15789"/>
                  </a:cubicBezTo>
                  <a:cubicBezTo>
                    <a:pt x="99901" y="14210"/>
                    <a:pt x="98719" y="14210"/>
                    <a:pt x="98128" y="14210"/>
                  </a:cubicBezTo>
                  <a:cubicBezTo>
                    <a:pt x="83349" y="18947"/>
                    <a:pt x="83349" y="18947"/>
                    <a:pt x="83349" y="18947"/>
                  </a:cubicBezTo>
                  <a:cubicBezTo>
                    <a:pt x="60295" y="9473"/>
                    <a:pt x="60295" y="9473"/>
                    <a:pt x="60295" y="9473"/>
                  </a:cubicBezTo>
                  <a:cubicBezTo>
                    <a:pt x="59704" y="9473"/>
                    <a:pt x="59113" y="9473"/>
                    <a:pt x="59113" y="9473"/>
                  </a:cubicBezTo>
                  <a:cubicBezTo>
                    <a:pt x="50246" y="14210"/>
                    <a:pt x="50246" y="14210"/>
                    <a:pt x="50246" y="14210"/>
                  </a:cubicBezTo>
                  <a:cubicBezTo>
                    <a:pt x="34876" y="3947"/>
                    <a:pt x="20689" y="0"/>
                    <a:pt x="20098" y="0"/>
                  </a:cubicBezTo>
                  <a:cubicBezTo>
                    <a:pt x="19507" y="0"/>
                    <a:pt x="18916" y="0"/>
                    <a:pt x="18325" y="789"/>
                  </a:cubicBezTo>
                  <a:cubicBezTo>
                    <a:pt x="17733" y="789"/>
                    <a:pt x="8866" y="11842"/>
                    <a:pt x="3546" y="30000"/>
                  </a:cubicBezTo>
                  <a:cubicBezTo>
                    <a:pt x="0" y="41842"/>
                    <a:pt x="1773" y="49736"/>
                    <a:pt x="5911" y="57631"/>
                  </a:cubicBezTo>
                  <a:cubicBezTo>
                    <a:pt x="4729" y="60000"/>
                    <a:pt x="3546" y="62368"/>
                    <a:pt x="3546" y="62368"/>
                  </a:cubicBezTo>
                  <a:cubicBezTo>
                    <a:pt x="3546" y="63157"/>
                    <a:pt x="2955" y="63947"/>
                    <a:pt x="3546" y="64736"/>
                  </a:cubicBezTo>
                  <a:cubicBezTo>
                    <a:pt x="3546" y="64736"/>
                    <a:pt x="5911" y="77368"/>
                    <a:pt x="13004" y="90789"/>
                  </a:cubicBezTo>
                  <a:cubicBezTo>
                    <a:pt x="19507" y="104210"/>
                    <a:pt x="31330" y="111315"/>
                    <a:pt x="31921" y="112105"/>
                  </a:cubicBezTo>
                  <a:cubicBezTo>
                    <a:pt x="32512" y="112105"/>
                    <a:pt x="32512" y="112105"/>
                    <a:pt x="33103" y="112105"/>
                  </a:cubicBezTo>
                  <a:cubicBezTo>
                    <a:pt x="33103" y="112105"/>
                    <a:pt x="33103" y="112105"/>
                    <a:pt x="33694" y="112105"/>
                  </a:cubicBezTo>
                  <a:cubicBezTo>
                    <a:pt x="34285" y="111315"/>
                    <a:pt x="37241" y="109736"/>
                    <a:pt x="39014" y="108157"/>
                  </a:cubicBezTo>
                  <a:cubicBezTo>
                    <a:pt x="46108" y="115263"/>
                    <a:pt x="52019" y="120000"/>
                    <a:pt x="54384" y="120000"/>
                  </a:cubicBezTo>
                  <a:cubicBezTo>
                    <a:pt x="54384" y="120000"/>
                    <a:pt x="54384" y="120000"/>
                    <a:pt x="54975" y="120000"/>
                  </a:cubicBezTo>
                  <a:cubicBezTo>
                    <a:pt x="57339" y="119210"/>
                    <a:pt x="60295" y="116052"/>
                    <a:pt x="62068" y="114473"/>
                  </a:cubicBezTo>
                  <a:cubicBezTo>
                    <a:pt x="63842" y="115263"/>
                    <a:pt x="66206" y="116842"/>
                    <a:pt x="69162" y="116842"/>
                  </a:cubicBezTo>
                  <a:cubicBezTo>
                    <a:pt x="70344" y="116842"/>
                    <a:pt x="71527" y="116842"/>
                    <a:pt x="72709" y="116052"/>
                  </a:cubicBezTo>
                  <a:cubicBezTo>
                    <a:pt x="75665" y="113684"/>
                    <a:pt x="76847" y="110526"/>
                    <a:pt x="77438" y="108947"/>
                  </a:cubicBezTo>
                  <a:cubicBezTo>
                    <a:pt x="79802" y="108947"/>
                    <a:pt x="82758" y="107368"/>
                    <a:pt x="85123" y="105789"/>
                  </a:cubicBezTo>
                  <a:cubicBezTo>
                    <a:pt x="88078" y="103421"/>
                    <a:pt x="88669" y="98684"/>
                    <a:pt x="88669" y="95526"/>
                  </a:cubicBezTo>
                  <a:cubicBezTo>
                    <a:pt x="90443" y="95526"/>
                    <a:pt x="93990" y="93947"/>
                    <a:pt x="95763" y="90000"/>
                  </a:cubicBezTo>
                  <a:cubicBezTo>
                    <a:pt x="97536" y="86842"/>
                    <a:pt x="97536" y="83684"/>
                    <a:pt x="96945" y="78947"/>
                  </a:cubicBezTo>
                  <a:cubicBezTo>
                    <a:pt x="98719" y="78157"/>
                    <a:pt x="102266" y="76578"/>
                    <a:pt x="105812" y="75000"/>
                  </a:cubicBezTo>
                  <a:cubicBezTo>
                    <a:pt x="112906" y="71842"/>
                    <a:pt x="118817" y="63947"/>
                    <a:pt x="119408" y="63157"/>
                  </a:cubicBezTo>
                  <a:cubicBezTo>
                    <a:pt x="120000" y="62368"/>
                    <a:pt x="120000" y="60789"/>
                    <a:pt x="120000" y="60000"/>
                  </a:cubicBezTo>
                  <a:close/>
                  <a:moveTo>
                    <a:pt x="18325" y="60789"/>
                  </a:moveTo>
                  <a:cubicBezTo>
                    <a:pt x="10049" y="71842"/>
                    <a:pt x="10049" y="71842"/>
                    <a:pt x="10049" y="71842"/>
                  </a:cubicBezTo>
                  <a:cubicBezTo>
                    <a:pt x="8866" y="67894"/>
                    <a:pt x="8275" y="65526"/>
                    <a:pt x="7684" y="63947"/>
                  </a:cubicBezTo>
                  <a:cubicBezTo>
                    <a:pt x="8866" y="61578"/>
                    <a:pt x="11231" y="56842"/>
                    <a:pt x="14778" y="56842"/>
                  </a:cubicBezTo>
                  <a:cubicBezTo>
                    <a:pt x="15369" y="56842"/>
                    <a:pt x="15960" y="56842"/>
                    <a:pt x="16551" y="56842"/>
                  </a:cubicBezTo>
                  <a:cubicBezTo>
                    <a:pt x="18325" y="58421"/>
                    <a:pt x="18325" y="60000"/>
                    <a:pt x="18325" y="60789"/>
                  </a:cubicBezTo>
                  <a:close/>
                  <a:moveTo>
                    <a:pt x="11822" y="77368"/>
                  </a:moveTo>
                  <a:cubicBezTo>
                    <a:pt x="21280" y="64736"/>
                    <a:pt x="21280" y="64736"/>
                    <a:pt x="21280" y="64736"/>
                  </a:cubicBezTo>
                  <a:cubicBezTo>
                    <a:pt x="21871" y="63947"/>
                    <a:pt x="22463" y="63157"/>
                    <a:pt x="23645" y="63157"/>
                  </a:cubicBezTo>
                  <a:cubicBezTo>
                    <a:pt x="24827" y="63157"/>
                    <a:pt x="26009" y="63947"/>
                    <a:pt x="26600" y="65526"/>
                  </a:cubicBezTo>
                  <a:cubicBezTo>
                    <a:pt x="28965" y="69473"/>
                    <a:pt x="27192" y="71842"/>
                    <a:pt x="27192" y="72631"/>
                  </a:cubicBezTo>
                  <a:cubicBezTo>
                    <a:pt x="15369" y="86052"/>
                    <a:pt x="15369" y="86052"/>
                    <a:pt x="15369" y="86052"/>
                  </a:cubicBezTo>
                  <a:cubicBezTo>
                    <a:pt x="14187" y="82894"/>
                    <a:pt x="13004" y="79736"/>
                    <a:pt x="11822" y="77368"/>
                  </a:cubicBezTo>
                  <a:close/>
                  <a:moveTo>
                    <a:pt x="18325" y="90789"/>
                  </a:moveTo>
                  <a:cubicBezTo>
                    <a:pt x="29556" y="77368"/>
                    <a:pt x="29556" y="77368"/>
                    <a:pt x="29556" y="77368"/>
                  </a:cubicBezTo>
                  <a:cubicBezTo>
                    <a:pt x="29556" y="76578"/>
                    <a:pt x="30147" y="76578"/>
                    <a:pt x="30738" y="76578"/>
                  </a:cubicBezTo>
                  <a:cubicBezTo>
                    <a:pt x="33103" y="76578"/>
                    <a:pt x="33694" y="78157"/>
                    <a:pt x="33694" y="78947"/>
                  </a:cubicBezTo>
                  <a:cubicBezTo>
                    <a:pt x="34876" y="82105"/>
                    <a:pt x="33103" y="86052"/>
                    <a:pt x="33103" y="86842"/>
                  </a:cubicBezTo>
                  <a:cubicBezTo>
                    <a:pt x="23054" y="97105"/>
                    <a:pt x="23054" y="97105"/>
                    <a:pt x="23054" y="97105"/>
                  </a:cubicBezTo>
                  <a:cubicBezTo>
                    <a:pt x="21280" y="95526"/>
                    <a:pt x="19507" y="93157"/>
                    <a:pt x="18325" y="90789"/>
                  </a:cubicBezTo>
                  <a:close/>
                  <a:moveTo>
                    <a:pt x="33103" y="105789"/>
                  </a:moveTo>
                  <a:cubicBezTo>
                    <a:pt x="31330" y="105000"/>
                    <a:pt x="28965" y="103421"/>
                    <a:pt x="26009" y="101052"/>
                  </a:cubicBezTo>
                  <a:cubicBezTo>
                    <a:pt x="34876" y="91578"/>
                    <a:pt x="34876" y="91578"/>
                    <a:pt x="34876" y="91578"/>
                  </a:cubicBezTo>
                  <a:cubicBezTo>
                    <a:pt x="35467" y="91578"/>
                    <a:pt x="35467" y="91578"/>
                    <a:pt x="35467" y="91578"/>
                  </a:cubicBezTo>
                  <a:cubicBezTo>
                    <a:pt x="37832" y="91578"/>
                    <a:pt x="40197" y="92368"/>
                    <a:pt x="40197" y="93157"/>
                  </a:cubicBezTo>
                  <a:cubicBezTo>
                    <a:pt x="40788" y="96315"/>
                    <a:pt x="38423" y="101842"/>
                    <a:pt x="36650" y="103421"/>
                  </a:cubicBezTo>
                  <a:cubicBezTo>
                    <a:pt x="35467" y="105000"/>
                    <a:pt x="33694" y="105789"/>
                    <a:pt x="33103" y="105789"/>
                  </a:cubicBezTo>
                  <a:close/>
                  <a:moveTo>
                    <a:pt x="92216" y="86842"/>
                  </a:moveTo>
                  <a:cubicBezTo>
                    <a:pt x="91034" y="89210"/>
                    <a:pt x="88669" y="90000"/>
                    <a:pt x="87487" y="90000"/>
                  </a:cubicBezTo>
                  <a:cubicBezTo>
                    <a:pt x="64433" y="61578"/>
                    <a:pt x="64433" y="61578"/>
                    <a:pt x="64433" y="61578"/>
                  </a:cubicBezTo>
                  <a:cubicBezTo>
                    <a:pt x="63842" y="60000"/>
                    <a:pt x="62068" y="60000"/>
                    <a:pt x="61477" y="61578"/>
                  </a:cubicBezTo>
                  <a:cubicBezTo>
                    <a:pt x="60886" y="61578"/>
                    <a:pt x="60886" y="62368"/>
                    <a:pt x="60886" y="63157"/>
                  </a:cubicBezTo>
                  <a:cubicBezTo>
                    <a:pt x="60886" y="63947"/>
                    <a:pt x="60886" y="64736"/>
                    <a:pt x="61477" y="65526"/>
                  </a:cubicBezTo>
                  <a:cubicBezTo>
                    <a:pt x="84532" y="94736"/>
                    <a:pt x="84532" y="94736"/>
                    <a:pt x="84532" y="94736"/>
                  </a:cubicBezTo>
                  <a:cubicBezTo>
                    <a:pt x="84532" y="96315"/>
                    <a:pt x="83940" y="99473"/>
                    <a:pt x="82758" y="101052"/>
                  </a:cubicBezTo>
                  <a:cubicBezTo>
                    <a:pt x="81576" y="102631"/>
                    <a:pt x="78620" y="103421"/>
                    <a:pt x="76847" y="103421"/>
                  </a:cubicBezTo>
                  <a:cubicBezTo>
                    <a:pt x="57931" y="75789"/>
                    <a:pt x="57931" y="75789"/>
                    <a:pt x="57931" y="75789"/>
                  </a:cubicBezTo>
                  <a:cubicBezTo>
                    <a:pt x="56748" y="75000"/>
                    <a:pt x="55566" y="75000"/>
                    <a:pt x="54384" y="75789"/>
                  </a:cubicBezTo>
                  <a:cubicBezTo>
                    <a:pt x="54384" y="76578"/>
                    <a:pt x="53793" y="77368"/>
                    <a:pt x="53793" y="78157"/>
                  </a:cubicBezTo>
                  <a:cubicBezTo>
                    <a:pt x="53793" y="78947"/>
                    <a:pt x="54384" y="79736"/>
                    <a:pt x="54384" y="79736"/>
                  </a:cubicBezTo>
                  <a:cubicBezTo>
                    <a:pt x="73300" y="106578"/>
                    <a:pt x="73300" y="106578"/>
                    <a:pt x="73300" y="106578"/>
                  </a:cubicBezTo>
                  <a:cubicBezTo>
                    <a:pt x="73300" y="108157"/>
                    <a:pt x="72118" y="109736"/>
                    <a:pt x="70344" y="110526"/>
                  </a:cubicBezTo>
                  <a:cubicBezTo>
                    <a:pt x="70344" y="111315"/>
                    <a:pt x="69753" y="111315"/>
                    <a:pt x="69162" y="111315"/>
                  </a:cubicBezTo>
                  <a:cubicBezTo>
                    <a:pt x="66798" y="111315"/>
                    <a:pt x="63842" y="108947"/>
                    <a:pt x="63251" y="108947"/>
                  </a:cubicBezTo>
                  <a:cubicBezTo>
                    <a:pt x="50837" y="91578"/>
                    <a:pt x="50837" y="91578"/>
                    <a:pt x="50837" y="91578"/>
                  </a:cubicBezTo>
                  <a:cubicBezTo>
                    <a:pt x="49655" y="90789"/>
                    <a:pt x="48472" y="90789"/>
                    <a:pt x="47881" y="91578"/>
                  </a:cubicBezTo>
                  <a:cubicBezTo>
                    <a:pt x="47290" y="92368"/>
                    <a:pt x="47290" y="93157"/>
                    <a:pt x="47290" y="93947"/>
                  </a:cubicBezTo>
                  <a:cubicBezTo>
                    <a:pt x="47290" y="94736"/>
                    <a:pt x="47290" y="95526"/>
                    <a:pt x="47881" y="95526"/>
                  </a:cubicBezTo>
                  <a:cubicBezTo>
                    <a:pt x="58522" y="110526"/>
                    <a:pt x="58522" y="110526"/>
                    <a:pt x="58522" y="110526"/>
                  </a:cubicBezTo>
                  <a:cubicBezTo>
                    <a:pt x="57339" y="112105"/>
                    <a:pt x="55566" y="113684"/>
                    <a:pt x="54384" y="114473"/>
                  </a:cubicBezTo>
                  <a:cubicBezTo>
                    <a:pt x="53201" y="113684"/>
                    <a:pt x="47881" y="109736"/>
                    <a:pt x="41970" y="104210"/>
                  </a:cubicBezTo>
                  <a:cubicBezTo>
                    <a:pt x="43743" y="100263"/>
                    <a:pt x="45517" y="95526"/>
                    <a:pt x="44334" y="91578"/>
                  </a:cubicBezTo>
                  <a:cubicBezTo>
                    <a:pt x="43743" y="88421"/>
                    <a:pt x="41379" y="86052"/>
                    <a:pt x="37832" y="86052"/>
                  </a:cubicBezTo>
                  <a:cubicBezTo>
                    <a:pt x="38423" y="83684"/>
                    <a:pt x="39014" y="80526"/>
                    <a:pt x="37832" y="76578"/>
                  </a:cubicBezTo>
                  <a:cubicBezTo>
                    <a:pt x="36650" y="73421"/>
                    <a:pt x="34876" y="71842"/>
                    <a:pt x="31921" y="71052"/>
                  </a:cubicBezTo>
                  <a:cubicBezTo>
                    <a:pt x="32512" y="68684"/>
                    <a:pt x="31921" y="65526"/>
                    <a:pt x="30147" y="61578"/>
                  </a:cubicBezTo>
                  <a:cubicBezTo>
                    <a:pt x="27783" y="58421"/>
                    <a:pt x="25418" y="56842"/>
                    <a:pt x="21871" y="58421"/>
                  </a:cubicBezTo>
                  <a:cubicBezTo>
                    <a:pt x="21871" y="55263"/>
                    <a:pt x="20098" y="52894"/>
                    <a:pt x="17733" y="52105"/>
                  </a:cubicBezTo>
                  <a:cubicBezTo>
                    <a:pt x="16551" y="51315"/>
                    <a:pt x="15960" y="51315"/>
                    <a:pt x="14778" y="51315"/>
                  </a:cubicBezTo>
                  <a:cubicBezTo>
                    <a:pt x="12413" y="51315"/>
                    <a:pt x="10640" y="52105"/>
                    <a:pt x="8866" y="53684"/>
                  </a:cubicBezTo>
                  <a:cubicBezTo>
                    <a:pt x="5911" y="47368"/>
                    <a:pt x="4729" y="41052"/>
                    <a:pt x="7093" y="32368"/>
                  </a:cubicBezTo>
                  <a:cubicBezTo>
                    <a:pt x="11231" y="18157"/>
                    <a:pt x="17733" y="8684"/>
                    <a:pt x="20098" y="5526"/>
                  </a:cubicBezTo>
                  <a:cubicBezTo>
                    <a:pt x="23645" y="7105"/>
                    <a:pt x="33694" y="10263"/>
                    <a:pt x="44334" y="16578"/>
                  </a:cubicBezTo>
                  <a:cubicBezTo>
                    <a:pt x="33694" y="22105"/>
                    <a:pt x="33694" y="22105"/>
                    <a:pt x="33694" y="22105"/>
                  </a:cubicBezTo>
                  <a:cubicBezTo>
                    <a:pt x="33694" y="22105"/>
                    <a:pt x="33103" y="22894"/>
                    <a:pt x="33103" y="22894"/>
                  </a:cubicBezTo>
                  <a:cubicBezTo>
                    <a:pt x="32512" y="22894"/>
                    <a:pt x="29556" y="26842"/>
                    <a:pt x="28965" y="31578"/>
                  </a:cubicBezTo>
                  <a:cubicBezTo>
                    <a:pt x="28965" y="33157"/>
                    <a:pt x="29556" y="35526"/>
                    <a:pt x="31330" y="38684"/>
                  </a:cubicBezTo>
                  <a:cubicBezTo>
                    <a:pt x="34285" y="41842"/>
                    <a:pt x="40197" y="44210"/>
                    <a:pt x="47290" y="44210"/>
                  </a:cubicBezTo>
                  <a:cubicBezTo>
                    <a:pt x="51428" y="44210"/>
                    <a:pt x="56157" y="43421"/>
                    <a:pt x="59704" y="41842"/>
                  </a:cubicBezTo>
                  <a:cubicBezTo>
                    <a:pt x="65615" y="48947"/>
                    <a:pt x="91034" y="77368"/>
                    <a:pt x="92807" y="79736"/>
                  </a:cubicBezTo>
                  <a:cubicBezTo>
                    <a:pt x="93399" y="82894"/>
                    <a:pt x="93399" y="85263"/>
                    <a:pt x="92216" y="86842"/>
                  </a:cubicBezTo>
                  <a:close/>
                  <a:moveTo>
                    <a:pt x="104630" y="69473"/>
                  </a:moveTo>
                  <a:cubicBezTo>
                    <a:pt x="99901" y="71842"/>
                    <a:pt x="96354" y="73421"/>
                    <a:pt x="94581" y="74210"/>
                  </a:cubicBezTo>
                  <a:cubicBezTo>
                    <a:pt x="93990" y="73421"/>
                    <a:pt x="93990" y="73421"/>
                    <a:pt x="93990" y="73421"/>
                  </a:cubicBezTo>
                  <a:cubicBezTo>
                    <a:pt x="74482" y="51315"/>
                    <a:pt x="63251" y="38684"/>
                    <a:pt x="61477" y="36315"/>
                  </a:cubicBezTo>
                  <a:cubicBezTo>
                    <a:pt x="61477" y="36315"/>
                    <a:pt x="60886" y="35526"/>
                    <a:pt x="60295" y="35526"/>
                  </a:cubicBezTo>
                  <a:cubicBezTo>
                    <a:pt x="60295" y="35526"/>
                    <a:pt x="59704" y="35526"/>
                    <a:pt x="59704" y="36315"/>
                  </a:cubicBezTo>
                  <a:cubicBezTo>
                    <a:pt x="55566" y="37894"/>
                    <a:pt x="51428" y="38684"/>
                    <a:pt x="47290" y="38684"/>
                  </a:cubicBezTo>
                  <a:cubicBezTo>
                    <a:pt x="41379" y="38684"/>
                    <a:pt x="36650" y="37105"/>
                    <a:pt x="34285" y="33947"/>
                  </a:cubicBezTo>
                  <a:cubicBezTo>
                    <a:pt x="33694" y="33157"/>
                    <a:pt x="33103" y="32368"/>
                    <a:pt x="33103" y="31578"/>
                  </a:cubicBezTo>
                  <a:cubicBezTo>
                    <a:pt x="33103" y="30000"/>
                    <a:pt x="34876" y="28421"/>
                    <a:pt x="35467" y="27631"/>
                  </a:cubicBezTo>
                  <a:cubicBezTo>
                    <a:pt x="59704" y="15000"/>
                    <a:pt x="59704" y="15000"/>
                    <a:pt x="59704" y="15000"/>
                  </a:cubicBezTo>
                  <a:cubicBezTo>
                    <a:pt x="82758" y="24473"/>
                    <a:pt x="82758" y="24473"/>
                    <a:pt x="82758" y="24473"/>
                  </a:cubicBezTo>
                  <a:cubicBezTo>
                    <a:pt x="83349" y="25263"/>
                    <a:pt x="83349" y="25263"/>
                    <a:pt x="83940" y="24473"/>
                  </a:cubicBezTo>
                  <a:cubicBezTo>
                    <a:pt x="97536" y="20526"/>
                    <a:pt x="97536" y="20526"/>
                    <a:pt x="97536" y="20526"/>
                  </a:cubicBezTo>
                  <a:cubicBezTo>
                    <a:pt x="115270" y="60789"/>
                    <a:pt x="115270" y="60789"/>
                    <a:pt x="115270" y="60789"/>
                  </a:cubicBezTo>
                  <a:cubicBezTo>
                    <a:pt x="113497" y="63157"/>
                    <a:pt x="108768" y="67894"/>
                    <a:pt x="104630" y="69473"/>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19" name="Shape 1419"/>
            <p:cNvSpPr txBox="1"/>
            <p:nvPr/>
          </p:nvSpPr>
          <p:spPr>
            <a:xfrm>
              <a:off x="4940896" y="5015107"/>
              <a:ext cx="201664" cy="27574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FFFFFF"/>
                </a:solidFill>
                <a:latin typeface="Comfortaa Light"/>
                <a:ea typeface="Comfortaa Light"/>
                <a:cs typeface="Comfortaa Light"/>
                <a:sym typeface="Comfortaa Light"/>
              </a:endParaRPr>
            </a:p>
          </p:txBody>
        </p:sp>
      </p:grpSp>
      <p:grpSp>
        <p:nvGrpSpPr>
          <p:cNvPr id="1420" name="Shape 1420"/>
          <p:cNvGrpSpPr/>
          <p:nvPr/>
        </p:nvGrpSpPr>
        <p:grpSpPr>
          <a:xfrm>
            <a:off x="4251965" y="4290400"/>
            <a:ext cx="2195511" cy="612069"/>
            <a:chOff x="5182743" y="5670494"/>
            <a:chExt cx="2195511" cy="612069"/>
          </a:xfrm>
        </p:grpSpPr>
        <p:sp>
          <p:nvSpPr>
            <p:cNvPr id="1421" name="Shape 1421"/>
            <p:cNvSpPr/>
            <p:nvPr/>
          </p:nvSpPr>
          <p:spPr>
            <a:xfrm flipH="1">
              <a:off x="5182743" y="5670494"/>
              <a:ext cx="1898792" cy="612069"/>
            </a:xfrm>
            <a:prstGeom prst="rect">
              <a:avLst/>
            </a:prstGeom>
            <a:solidFill>
              <a:schemeClr val="accent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22" name="Shape 1422"/>
            <p:cNvSpPr/>
            <p:nvPr/>
          </p:nvSpPr>
          <p:spPr>
            <a:xfrm>
              <a:off x="5727982" y="5767560"/>
              <a:ext cx="1650272" cy="38226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omfortaa Light"/>
                <a:buNone/>
              </a:pPr>
              <a:r>
                <a:rPr lang="en" sz="1400" b="0" i="0" u="none" strike="noStrike" cap="none">
                  <a:solidFill>
                    <a:srgbClr val="FFFFFF"/>
                  </a:solidFill>
                  <a:latin typeface="Arial"/>
                  <a:ea typeface="Arial"/>
                  <a:cs typeface="Arial"/>
                  <a:sym typeface="Arial"/>
                </a:rPr>
                <a:t>Portable</a:t>
              </a:r>
            </a:p>
          </p:txBody>
        </p:sp>
        <p:grpSp>
          <p:nvGrpSpPr>
            <p:cNvPr id="1423" name="Shape 1423"/>
            <p:cNvGrpSpPr/>
            <p:nvPr/>
          </p:nvGrpSpPr>
          <p:grpSpPr>
            <a:xfrm>
              <a:off x="5375728" y="5780788"/>
              <a:ext cx="295574" cy="297406"/>
              <a:chOff x="3797300" y="876300"/>
              <a:chExt cx="774598" cy="779398"/>
            </a:xfrm>
          </p:grpSpPr>
          <p:sp>
            <p:nvSpPr>
              <p:cNvPr id="1424" name="Shape 1424"/>
              <p:cNvSpPr/>
              <p:nvPr/>
            </p:nvSpPr>
            <p:spPr>
              <a:xfrm>
                <a:off x="3797300" y="876300"/>
                <a:ext cx="774598" cy="779398"/>
              </a:xfrm>
              <a:prstGeom prst="ellipse">
                <a:avLst/>
              </a:prstGeom>
              <a:no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cxnSp>
            <p:nvCxnSpPr>
              <p:cNvPr id="1425" name="Shape 1425"/>
              <p:cNvCxnSpPr/>
              <p:nvPr/>
            </p:nvCxnSpPr>
            <p:spPr>
              <a:xfrm>
                <a:off x="4184650" y="876300"/>
                <a:ext cx="0" cy="779398"/>
              </a:xfrm>
              <a:prstGeom prst="straightConnector1">
                <a:avLst/>
              </a:prstGeom>
              <a:noFill/>
              <a:ln w="9525" cap="rnd" cmpd="sng">
                <a:solidFill>
                  <a:schemeClr val="lt1"/>
                </a:solidFill>
                <a:prstDash val="solid"/>
                <a:round/>
                <a:headEnd type="none" w="med" len="med"/>
                <a:tailEnd type="none" w="med" len="med"/>
              </a:ln>
            </p:spPr>
          </p:cxnSp>
          <p:cxnSp>
            <p:nvCxnSpPr>
              <p:cNvPr id="1426" name="Shape 1426"/>
              <p:cNvCxnSpPr/>
              <p:nvPr/>
            </p:nvCxnSpPr>
            <p:spPr>
              <a:xfrm>
                <a:off x="3797300" y="1268412"/>
                <a:ext cx="774598" cy="0"/>
              </a:xfrm>
              <a:prstGeom prst="straightConnector1">
                <a:avLst/>
              </a:prstGeom>
              <a:noFill/>
              <a:ln w="9525" cap="rnd" cmpd="sng">
                <a:solidFill>
                  <a:schemeClr val="lt1"/>
                </a:solidFill>
                <a:prstDash val="solid"/>
                <a:round/>
                <a:headEnd type="none" w="med" len="med"/>
                <a:tailEnd type="none" w="med" len="med"/>
              </a:ln>
            </p:spPr>
          </p:cxnSp>
          <p:sp>
            <p:nvSpPr>
              <p:cNvPr id="1427" name="Shape 1427"/>
              <p:cNvSpPr/>
              <p:nvPr/>
            </p:nvSpPr>
            <p:spPr>
              <a:xfrm>
                <a:off x="3910012" y="996950"/>
                <a:ext cx="549300" cy="87300"/>
              </a:xfrm>
              <a:custGeom>
                <a:avLst/>
                <a:gdLst/>
                <a:ahLst/>
                <a:cxnLst/>
                <a:rect l="0" t="0" r="0" b="0"/>
                <a:pathLst>
                  <a:path w="120000" h="120000" extrusionOk="0">
                    <a:moveTo>
                      <a:pt x="120000" y="0"/>
                    </a:moveTo>
                    <a:cubicBezTo>
                      <a:pt x="107142" y="70909"/>
                      <a:pt x="84857" y="120000"/>
                      <a:pt x="60000" y="120000"/>
                    </a:cubicBezTo>
                    <a:cubicBezTo>
                      <a:pt x="35142" y="120000"/>
                      <a:pt x="12857" y="70909"/>
                      <a:pt x="0" y="0"/>
                    </a:cubicBezTo>
                  </a:path>
                </a:pathLst>
              </a:custGeom>
              <a:no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28" name="Shape 1428"/>
              <p:cNvSpPr/>
              <p:nvPr/>
            </p:nvSpPr>
            <p:spPr>
              <a:xfrm>
                <a:off x="3910012" y="1447800"/>
                <a:ext cx="549300" cy="90600"/>
              </a:xfrm>
              <a:custGeom>
                <a:avLst/>
                <a:gdLst/>
                <a:ahLst/>
                <a:cxnLst/>
                <a:rect l="0" t="0" r="0" b="0"/>
                <a:pathLst>
                  <a:path w="120000" h="120000" extrusionOk="0">
                    <a:moveTo>
                      <a:pt x="120000" y="120000"/>
                    </a:moveTo>
                    <a:cubicBezTo>
                      <a:pt x="107142" y="46956"/>
                      <a:pt x="84857" y="0"/>
                      <a:pt x="60000" y="0"/>
                    </a:cubicBezTo>
                    <a:cubicBezTo>
                      <a:pt x="35142" y="0"/>
                      <a:pt x="12857" y="46956"/>
                      <a:pt x="0" y="120000"/>
                    </a:cubicBezTo>
                  </a:path>
                </a:pathLst>
              </a:custGeom>
              <a:no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29" name="Shape 1429"/>
              <p:cNvSpPr/>
              <p:nvPr/>
            </p:nvSpPr>
            <p:spPr>
              <a:xfrm>
                <a:off x="3989387" y="884237"/>
                <a:ext cx="192000" cy="768299"/>
              </a:xfrm>
              <a:custGeom>
                <a:avLst/>
                <a:gdLst/>
                <a:ahLst/>
                <a:cxnLst/>
                <a:rect l="0" t="0" r="0" b="0"/>
                <a:pathLst>
                  <a:path w="120000" h="120000" extrusionOk="0">
                    <a:moveTo>
                      <a:pt x="119999" y="119999"/>
                    </a:moveTo>
                    <a:cubicBezTo>
                      <a:pt x="46530" y="107142"/>
                      <a:pt x="0" y="85102"/>
                      <a:pt x="0" y="59999"/>
                    </a:cubicBezTo>
                    <a:cubicBezTo>
                      <a:pt x="0" y="34897"/>
                      <a:pt x="46530" y="12857"/>
                      <a:pt x="119999" y="0"/>
                    </a:cubicBezTo>
                  </a:path>
                </a:pathLst>
              </a:custGeom>
              <a:no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sp>
            <p:nvSpPr>
              <p:cNvPr id="1430" name="Shape 1430"/>
              <p:cNvSpPr/>
              <p:nvPr/>
            </p:nvSpPr>
            <p:spPr>
              <a:xfrm>
                <a:off x="4195762" y="884237"/>
                <a:ext cx="192000" cy="768299"/>
              </a:xfrm>
              <a:custGeom>
                <a:avLst/>
                <a:gdLst/>
                <a:ahLst/>
                <a:cxnLst/>
                <a:rect l="0" t="0" r="0" b="0"/>
                <a:pathLst>
                  <a:path w="120000" h="120000" extrusionOk="0">
                    <a:moveTo>
                      <a:pt x="0" y="119999"/>
                    </a:moveTo>
                    <a:cubicBezTo>
                      <a:pt x="73469" y="107142"/>
                      <a:pt x="119999" y="85102"/>
                      <a:pt x="119999" y="59999"/>
                    </a:cubicBezTo>
                    <a:cubicBezTo>
                      <a:pt x="119999" y="34897"/>
                      <a:pt x="73469" y="12857"/>
                      <a:pt x="0" y="0"/>
                    </a:cubicBezTo>
                  </a:path>
                </a:pathLst>
              </a:custGeom>
              <a:noFill/>
              <a:ln w="95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Light"/>
                  <a:ea typeface="Comfortaa Light"/>
                  <a:cs typeface="Comfortaa Light"/>
                  <a:sym typeface="Comfortaa Light"/>
                </a:endParaRPr>
              </a:p>
            </p:txBody>
          </p:sp>
        </p:grpSp>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Shape 1435"/>
          <p:cNvSpPr txBox="1">
            <a:spLocks noGrp="1"/>
          </p:cNvSpPr>
          <p:nvPr>
            <p:ph type="title"/>
          </p:nvPr>
        </p:nvSpPr>
        <p:spPr>
          <a:xfrm>
            <a:off x="71612" y="1235557"/>
            <a:ext cx="8643900" cy="613200"/>
          </a:xfrm>
          <a:prstGeom prst="rect">
            <a:avLst/>
          </a:prstGeom>
        </p:spPr>
        <p:txBody>
          <a:bodyPr lIns="91425" tIns="91425" rIns="91425" bIns="91425" anchor="ctr" anchorCtr="0">
            <a:noAutofit/>
          </a:bodyPr>
          <a:lstStyle/>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r>
              <a:rPr lang="en" sz="6000">
                <a:solidFill>
                  <a:schemeClr val="accent1"/>
                </a:solidFill>
              </a:rPr>
              <a:t>Docker Enterprise Edition</a:t>
            </a:r>
          </a:p>
          <a:p>
            <a:pPr lvl="0" algn="ctr" rtl="0">
              <a:spcBef>
                <a:spcPts val="0"/>
              </a:spcBef>
              <a:buNone/>
            </a:pPr>
            <a:endParaRPr sz="6000">
              <a:solidFill>
                <a:schemeClr val="accent1"/>
              </a:solidFill>
            </a:endParaRPr>
          </a:p>
          <a:p>
            <a:pPr lvl="0" algn="ctr" rtl="0">
              <a:spcBef>
                <a:spcPts val="0"/>
              </a:spcBef>
              <a:buNone/>
            </a:pPr>
            <a:endParaRPr sz="6000">
              <a:solidFill>
                <a:schemeClr val="accent1"/>
              </a:solidFill>
            </a:endParaRPr>
          </a:p>
          <a:p>
            <a:pPr lvl="0" algn="ctr" rtl="0">
              <a:spcBef>
                <a:spcPts val="0"/>
              </a:spcBef>
              <a:buNone/>
            </a:pPr>
            <a:endParaRPr/>
          </a:p>
        </p:txBody>
      </p:sp>
      <p:pic>
        <p:nvPicPr>
          <p:cNvPr id="1436" name="Shape 1436" descr="docker1.png"/>
          <p:cNvPicPr preferRelativeResize="0"/>
          <p:nvPr/>
        </p:nvPicPr>
        <p:blipFill>
          <a:blip r:embed="rId3">
            <a:alphaModFix/>
          </a:blip>
          <a:stretch>
            <a:fillRect/>
          </a:stretch>
        </p:blipFill>
        <p:spPr>
          <a:xfrm>
            <a:off x="7351677" y="4166625"/>
            <a:ext cx="1792325" cy="9768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cxnSp>
        <p:nvCxnSpPr>
          <p:cNvPr id="1441" name="Shape 1441"/>
          <p:cNvCxnSpPr/>
          <p:nvPr/>
        </p:nvCxnSpPr>
        <p:spPr>
          <a:xfrm>
            <a:off x="5875464" y="1584819"/>
            <a:ext cx="592800" cy="0"/>
          </a:xfrm>
          <a:prstGeom prst="straightConnector1">
            <a:avLst/>
          </a:prstGeom>
          <a:noFill/>
          <a:ln w="12700" cap="flat" cmpd="sng">
            <a:solidFill>
              <a:srgbClr val="A5A5A5"/>
            </a:solidFill>
            <a:prstDash val="dot"/>
            <a:round/>
            <a:headEnd type="none" w="med" len="med"/>
            <a:tailEnd type="none" w="med" len="med"/>
          </a:ln>
        </p:spPr>
      </p:cxnSp>
      <p:cxnSp>
        <p:nvCxnSpPr>
          <p:cNvPr id="1442" name="Shape 1442"/>
          <p:cNvCxnSpPr/>
          <p:nvPr/>
        </p:nvCxnSpPr>
        <p:spPr>
          <a:xfrm>
            <a:off x="6103751" y="3581876"/>
            <a:ext cx="592798" cy="0"/>
          </a:xfrm>
          <a:prstGeom prst="straightConnector1">
            <a:avLst/>
          </a:prstGeom>
          <a:noFill/>
          <a:ln w="12700" cap="flat" cmpd="sng">
            <a:solidFill>
              <a:srgbClr val="A5A5A5"/>
            </a:solidFill>
            <a:prstDash val="dot"/>
            <a:round/>
            <a:headEnd type="none" w="med" len="med"/>
            <a:tailEnd type="none" w="med" len="med"/>
          </a:ln>
        </p:spPr>
      </p:cxnSp>
      <p:cxnSp>
        <p:nvCxnSpPr>
          <p:cNvPr id="1443" name="Shape 1443"/>
          <p:cNvCxnSpPr/>
          <p:nvPr/>
        </p:nvCxnSpPr>
        <p:spPr>
          <a:xfrm>
            <a:off x="2256841" y="3566805"/>
            <a:ext cx="592800" cy="0"/>
          </a:xfrm>
          <a:prstGeom prst="straightConnector1">
            <a:avLst/>
          </a:prstGeom>
          <a:noFill/>
          <a:ln w="12700" cap="flat" cmpd="sng">
            <a:solidFill>
              <a:srgbClr val="A5A5A5"/>
            </a:solidFill>
            <a:prstDash val="dot"/>
            <a:round/>
            <a:headEnd type="none" w="med" len="med"/>
            <a:tailEnd type="none" w="med" len="med"/>
          </a:ln>
        </p:spPr>
      </p:cxnSp>
      <p:sp>
        <p:nvSpPr>
          <p:cNvPr id="1444" name="Shape 1444"/>
          <p:cNvSpPr txBox="1">
            <a:spLocks noGrp="1"/>
          </p:cNvSpPr>
          <p:nvPr>
            <p:ph type="title"/>
          </p:nvPr>
        </p:nvSpPr>
        <p:spPr>
          <a:xfrm>
            <a:off x="242887" y="207982"/>
            <a:ext cx="8643899" cy="6132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Docker Aligns to Multiple IT Initiatives</a:t>
            </a:r>
          </a:p>
        </p:txBody>
      </p:sp>
      <p:sp>
        <p:nvSpPr>
          <p:cNvPr id="1445" name="Shape 1445"/>
          <p:cNvSpPr txBox="1"/>
          <p:nvPr/>
        </p:nvSpPr>
        <p:spPr>
          <a:xfrm>
            <a:off x="132893" y="3185591"/>
            <a:ext cx="2172613" cy="1537606"/>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accent5"/>
              </a:buClr>
              <a:buSzPct val="25000"/>
              <a:buFont typeface="Arial"/>
              <a:buNone/>
            </a:pPr>
            <a:r>
              <a:rPr lang="en" sz="3600" b="1" i="0" u="none" strike="noStrike" cap="none">
                <a:solidFill>
                  <a:srgbClr val="1AAAF8"/>
                </a:solidFill>
                <a:latin typeface="Arial"/>
                <a:ea typeface="Arial"/>
                <a:cs typeface="Arial"/>
                <a:sym typeface="Arial"/>
              </a:rPr>
              <a:t>80%</a:t>
            </a:r>
          </a:p>
          <a:p>
            <a:pPr marL="0" marR="0" lvl="0" indent="0" algn="r" rtl="0">
              <a:lnSpc>
                <a:spcPct val="100000"/>
              </a:lnSpc>
              <a:spcBef>
                <a:spcPts val="0"/>
              </a:spcBef>
              <a:spcAft>
                <a:spcPts val="0"/>
              </a:spcAft>
              <a:buClr>
                <a:schemeClr val="accent5"/>
              </a:buClr>
              <a:buSzPct val="25000"/>
              <a:buFont typeface="Arial"/>
              <a:buNone/>
            </a:pPr>
            <a:r>
              <a:rPr lang="en" sz="1400" b="0" i="0" u="none" strike="noStrike" cap="none">
                <a:solidFill>
                  <a:srgbClr val="1AAAF8"/>
                </a:solidFill>
                <a:latin typeface="Arial"/>
                <a:ea typeface="Arial"/>
                <a:cs typeface="Arial"/>
                <a:sym typeface="Arial"/>
              </a:rPr>
              <a:t>Looking at Docker for Cloud Strategy</a:t>
            </a:r>
          </a:p>
        </p:txBody>
      </p:sp>
      <p:sp>
        <p:nvSpPr>
          <p:cNvPr id="1446" name="Shape 1446"/>
          <p:cNvSpPr txBox="1"/>
          <p:nvPr/>
        </p:nvSpPr>
        <p:spPr>
          <a:xfrm>
            <a:off x="-7686" y="4906471"/>
            <a:ext cx="2901898" cy="2538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chemeClr val="lt1"/>
                </a:solidFill>
                <a:latin typeface="Arial"/>
                <a:ea typeface="Arial"/>
                <a:cs typeface="Arial"/>
                <a:sym typeface="Arial"/>
              </a:rPr>
              <a:t>Docker Survey: State of App development :  Q1 - 2016</a:t>
            </a:r>
          </a:p>
        </p:txBody>
      </p:sp>
      <p:sp>
        <p:nvSpPr>
          <p:cNvPr id="1447" name="Shape 1447"/>
          <p:cNvSpPr txBox="1"/>
          <p:nvPr/>
        </p:nvSpPr>
        <p:spPr>
          <a:xfrm>
            <a:off x="6403766" y="1175508"/>
            <a:ext cx="2272800" cy="135863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4"/>
              </a:buClr>
              <a:buSzPct val="25000"/>
              <a:buFont typeface="Arial"/>
              <a:buNone/>
            </a:pPr>
            <a:r>
              <a:rPr lang="en" sz="3600" b="1" i="0" u="none" strike="noStrike" cap="none">
                <a:solidFill>
                  <a:schemeClr val="accent5"/>
                </a:solidFill>
                <a:latin typeface="Arial"/>
                <a:ea typeface="Arial"/>
                <a:cs typeface="Arial"/>
                <a:sym typeface="Arial"/>
              </a:rPr>
              <a:t>3 out 4 </a:t>
            </a:r>
          </a:p>
          <a:p>
            <a:pPr marL="0" marR="0" lvl="0" indent="0" algn="l" rtl="0">
              <a:lnSpc>
                <a:spcPct val="100000"/>
              </a:lnSpc>
              <a:spcBef>
                <a:spcPts val="0"/>
              </a:spcBef>
              <a:spcAft>
                <a:spcPts val="0"/>
              </a:spcAft>
              <a:buClr>
                <a:schemeClr val="accent4"/>
              </a:buClr>
              <a:buSzPct val="25000"/>
              <a:buFont typeface="Arial"/>
              <a:buNone/>
            </a:pPr>
            <a:r>
              <a:rPr lang="en" sz="1400" b="0" i="0" u="none" strike="noStrike" cap="none">
                <a:solidFill>
                  <a:schemeClr val="accent5"/>
                </a:solidFill>
                <a:latin typeface="Arial"/>
                <a:ea typeface="Arial"/>
                <a:cs typeface="Arial"/>
                <a:sym typeface="Arial"/>
              </a:rPr>
              <a:t>Top initiatives are app modernization</a:t>
            </a:r>
          </a:p>
        </p:txBody>
      </p:sp>
      <p:sp>
        <p:nvSpPr>
          <p:cNvPr id="1448" name="Shape 1448"/>
          <p:cNvSpPr txBox="1"/>
          <p:nvPr/>
        </p:nvSpPr>
        <p:spPr>
          <a:xfrm>
            <a:off x="6593007" y="3185591"/>
            <a:ext cx="2504400" cy="144401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 sz="3600" b="1" i="0" u="none" strike="noStrike" cap="none">
                <a:solidFill>
                  <a:srgbClr val="394D54"/>
                </a:solidFill>
                <a:latin typeface="Arial"/>
                <a:ea typeface="Arial"/>
                <a:cs typeface="Arial"/>
                <a:sym typeface="Arial"/>
              </a:rPr>
              <a:t>44%</a:t>
            </a:r>
          </a:p>
          <a:p>
            <a:pPr marL="0" marR="0" lvl="0" indent="0" algn="l" rtl="0">
              <a:lnSpc>
                <a:spcPct val="100000"/>
              </a:lnSpc>
              <a:spcBef>
                <a:spcPts val="0"/>
              </a:spcBef>
              <a:spcAft>
                <a:spcPts val="0"/>
              </a:spcAft>
              <a:buClr>
                <a:schemeClr val="accent2"/>
              </a:buClr>
              <a:buSzPct val="25000"/>
              <a:buFont typeface="Arial"/>
              <a:buNone/>
            </a:pPr>
            <a:r>
              <a:rPr lang="en" sz="1400" b="0" i="0" u="none" strike="noStrike" cap="none">
                <a:solidFill>
                  <a:srgbClr val="394D54"/>
                </a:solidFill>
                <a:latin typeface="Arial"/>
                <a:ea typeface="Arial"/>
                <a:cs typeface="Arial"/>
                <a:sym typeface="Arial"/>
              </a:rPr>
              <a:t>Looking to adopt DevOps with Docker</a:t>
            </a:r>
          </a:p>
        </p:txBody>
      </p:sp>
      <p:grpSp>
        <p:nvGrpSpPr>
          <p:cNvPr id="1449" name="Shape 1449"/>
          <p:cNvGrpSpPr/>
          <p:nvPr/>
        </p:nvGrpSpPr>
        <p:grpSpPr>
          <a:xfrm>
            <a:off x="2553241" y="1002269"/>
            <a:ext cx="3532618" cy="3627340"/>
            <a:chOff x="1259" y="0"/>
            <a:chExt cx="3170" cy="3254"/>
          </a:xfrm>
        </p:grpSpPr>
        <p:sp>
          <p:nvSpPr>
            <p:cNvPr id="1450" name="Shape 1450"/>
            <p:cNvSpPr/>
            <p:nvPr/>
          </p:nvSpPr>
          <p:spPr>
            <a:xfrm>
              <a:off x="1500" y="0"/>
              <a:ext cx="2699" cy="1198"/>
            </a:xfrm>
            <a:custGeom>
              <a:avLst/>
              <a:gdLst/>
              <a:ahLst/>
              <a:cxnLst/>
              <a:rect l="0" t="0" r="0" b="0"/>
              <a:pathLst>
                <a:path w="120000" h="120000" extrusionOk="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451" name="Shape 1451"/>
            <p:cNvSpPr/>
            <p:nvPr/>
          </p:nvSpPr>
          <p:spPr>
            <a:xfrm>
              <a:off x="1259" y="855"/>
              <a:ext cx="1500" cy="2399"/>
            </a:xfrm>
            <a:custGeom>
              <a:avLst/>
              <a:gdLst/>
              <a:ahLst/>
              <a:cxnLst/>
              <a:rect l="0" t="0" r="0" b="0"/>
              <a:pathLst>
                <a:path w="120000" h="120000" extrusionOk="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452" name="Shape 1452"/>
            <p:cNvSpPr/>
            <p:nvPr/>
          </p:nvSpPr>
          <p:spPr>
            <a:xfrm>
              <a:off x="2929" y="855"/>
              <a:ext cx="1500" cy="2399"/>
            </a:xfrm>
            <a:custGeom>
              <a:avLst/>
              <a:gdLst/>
              <a:ahLst/>
              <a:cxnLst/>
              <a:rect l="0" t="0" r="0" b="0"/>
              <a:pathLst>
                <a:path w="120000" h="120000" extrusionOk="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grpSp>
      <p:grpSp>
        <p:nvGrpSpPr>
          <p:cNvPr id="1453" name="Shape 1453"/>
          <p:cNvGrpSpPr/>
          <p:nvPr/>
        </p:nvGrpSpPr>
        <p:grpSpPr>
          <a:xfrm rot="10800000">
            <a:off x="3637979" y="1304758"/>
            <a:ext cx="799853" cy="495332"/>
            <a:chOff x="6317717" y="-2170817"/>
            <a:chExt cx="1610985" cy="1065232"/>
          </a:xfrm>
        </p:grpSpPr>
        <p:grpSp>
          <p:nvGrpSpPr>
            <p:cNvPr id="1454" name="Shape 1454"/>
            <p:cNvGrpSpPr/>
            <p:nvPr/>
          </p:nvGrpSpPr>
          <p:grpSpPr>
            <a:xfrm>
              <a:off x="6317717" y="-2170817"/>
              <a:ext cx="1310223" cy="1065232"/>
              <a:chOff x="6414555" y="-2195932"/>
              <a:chExt cx="1310223" cy="1065232"/>
            </a:xfrm>
          </p:grpSpPr>
          <p:sp>
            <p:nvSpPr>
              <p:cNvPr id="1455" name="Shape 1455"/>
              <p:cNvSpPr/>
              <p:nvPr/>
            </p:nvSpPr>
            <p:spPr>
              <a:xfrm>
                <a:off x="6974485" y="-2195932"/>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25" tIns="149200" rIns="138225" bIns="1492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 sz="1700" b="0" i="0" u="none" strike="noStrike" cap="none">
                    <a:solidFill>
                      <a:schemeClr val="lt1"/>
                    </a:solidFill>
                    <a:latin typeface="Arial"/>
                    <a:ea typeface="Arial"/>
                    <a:cs typeface="Arial"/>
                    <a:sym typeface="Arial"/>
                  </a:rPr>
                  <a:t> </a:t>
                </a:r>
              </a:p>
            </p:txBody>
          </p:sp>
          <p:sp>
            <p:nvSpPr>
              <p:cNvPr id="1456" name="Shape 1456"/>
              <p:cNvSpPr/>
              <p:nvPr/>
            </p:nvSpPr>
            <p:spPr>
              <a:xfrm>
                <a:off x="6414555" y="-2170532"/>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50" tIns="84425" rIns="73450" bIns="84425" anchor="ctr" anchorCtr="0">
                <a:noAutofit/>
              </a:bodyPr>
              <a:lstStyle/>
              <a:p>
                <a:pPr marL="0" marR="0" lvl="0" indent="0" algn="ctr" rtl="0">
                  <a:lnSpc>
                    <a:spcPct val="90000"/>
                  </a:lnSpc>
                  <a:spcBef>
                    <a:spcPts val="0"/>
                  </a:spcBef>
                  <a:spcAft>
                    <a:spcPts val="0"/>
                  </a:spcAft>
                  <a:buClr>
                    <a:srgbClr val="000000"/>
                  </a:buClr>
                  <a:buFont typeface="Arial"/>
                  <a:buNone/>
                </a:pPr>
                <a:endParaRPr sz="2600" b="0" i="0" u="none" strike="noStrike" cap="none">
                  <a:solidFill>
                    <a:schemeClr val="lt1"/>
                  </a:solidFill>
                  <a:latin typeface="Arial"/>
                  <a:ea typeface="Arial"/>
                  <a:cs typeface="Arial"/>
                  <a:sym typeface="Arial"/>
                </a:endParaRPr>
              </a:p>
            </p:txBody>
          </p:sp>
          <p:sp>
            <p:nvSpPr>
              <p:cNvPr id="1457" name="Shape 1457"/>
              <p:cNvSpPr/>
              <p:nvPr/>
            </p:nvSpPr>
            <p:spPr>
              <a:xfrm>
                <a:off x="6655446" y="-1672500"/>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25" tIns="149200" rIns="138225" bIns="1492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 sz="1700" b="0" i="0" u="none" strike="noStrike" cap="none">
                    <a:solidFill>
                      <a:schemeClr val="lt1"/>
                    </a:solidFill>
                    <a:latin typeface="Arial"/>
                    <a:ea typeface="Arial"/>
                    <a:cs typeface="Arial"/>
                    <a:sym typeface="Arial"/>
                  </a:rPr>
                  <a:t> </a:t>
                </a:r>
              </a:p>
            </p:txBody>
          </p:sp>
          <p:sp>
            <p:nvSpPr>
              <p:cNvPr id="1458" name="Shape 1458"/>
              <p:cNvSpPr/>
              <p:nvPr/>
            </p:nvSpPr>
            <p:spPr>
              <a:xfrm>
                <a:off x="7253478" y="-1672500"/>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50" tIns="84425" rIns="73450" bIns="84425" anchor="ctr" anchorCtr="0">
                <a:noAutofit/>
              </a:bodyPr>
              <a:lstStyle/>
              <a:p>
                <a:pPr marL="0" marR="0" lvl="0" indent="0" algn="ctr" rtl="0">
                  <a:lnSpc>
                    <a:spcPct val="90000"/>
                  </a:lnSpc>
                  <a:spcBef>
                    <a:spcPts val="0"/>
                  </a:spcBef>
                  <a:spcAft>
                    <a:spcPts val="0"/>
                  </a:spcAft>
                  <a:buClr>
                    <a:srgbClr val="000000"/>
                  </a:buClr>
                  <a:buFont typeface="Arial"/>
                  <a:buNone/>
                </a:pPr>
                <a:endParaRPr sz="2600" b="0" i="0" u="none" strike="noStrike" cap="none">
                  <a:solidFill>
                    <a:schemeClr val="lt1"/>
                  </a:solidFill>
                  <a:latin typeface="Arial"/>
                  <a:ea typeface="Arial"/>
                  <a:cs typeface="Arial"/>
                  <a:sym typeface="Arial"/>
                </a:endParaRPr>
              </a:p>
            </p:txBody>
          </p:sp>
        </p:grpSp>
        <p:sp>
          <p:nvSpPr>
            <p:cNvPr id="1459" name="Shape 1459"/>
            <p:cNvSpPr/>
            <p:nvPr/>
          </p:nvSpPr>
          <p:spPr>
            <a:xfrm>
              <a:off x="7457402" y="-2145416"/>
              <a:ext cx="471300" cy="541800"/>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50" tIns="84425" rIns="73450" bIns="84425" anchor="ctr" anchorCtr="0">
              <a:noAutofit/>
            </a:bodyPr>
            <a:lstStyle/>
            <a:p>
              <a:pPr marL="0" marR="0" lvl="0" indent="0" algn="ctr" rtl="0">
                <a:lnSpc>
                  <a:spcPct val="90000"/>
                </a:lnSpc>
                <a:spcBef>
                  <a:spcPts val="0"/>
                </a:spcBef>
                <a:spcAft>
                  <a:spcPts val="0"/>
                </a:spcAft>
                <a:buClr>
                  <a:srgbClr val="000000"/>
                </a:buClr>
                <a:buFont typeface="Arial"/>
                <a:buNone/>
              </a:pPr>
              <a:endParaRPr sz="2600" b="0" i="0" u="none" strike="noStrike" cap="none">
                <a:solidFill>
                  <a:schemeClr val="lt1"/>
                </a:solidFill>
                <a:latin typeface="Arial"/>
                <a:ea typeface="Arial"/>
                <a:cs typeface="Arial"/>
                <a:sym typeface="Arial"/>
              </a:endParaRPr>
            </a:p>
          </p:txBody>
        </p:sp>
      </p:grpSp>
      <p:sp>
        <p:nvSpPr>
          <p:cNvPr id="1460" name="Shape 1460"/>
          <p:cNvSpPr txBox="1"/>
          <p:nvPr/>
        </p:nvSpPr>
        <p:spPr>
          <a:xfrm>
            <a:off x="4210769" y="1481087"/>
            <a:ext cx="1446300" cy="35879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1" i="0" u="none" strike="noStrike" cap="none">
                <a:solidFill>
                  <a:schemeClr val="lt1"/>
                </a:solidFill>
                <a:latin typeface="Arial"/>
                <a:ea typeface="Arial"/>
                <a:cs typeface="Arial"/>
                <a:sym typeface="Arial"/>
              </a:rPr>
              <a:t>Apps</a:t>
            </a:r>
          </a:p>
        </p:txBody>
      </p:sp>
      <p:sp>
        <p:nvSpPr>
          <p:cNvPr id="1461" name="Shape 1461"/>
          <p:cNvSpPr txBox="1"/>
          <p:nvPr/>
        </p:nvSpPr>
        <p:spPr>
          <a:xfrm>
            <a:off x="5055044" y="3375367"/>
            <a:ext cx="915600" cy="3587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1" i="0" u="none" strike="noStrike" cap="none">
                <a:solidFill>
                  <a:schemeClr val="lt1"/>
                </a:solidFill>
                <a:latin typeface="Arial"/>
                <a:ea typeface="Arial"/>
                <a:cs typeface="Arial"/>
                <a:sym typeface="Arial"/>
              </a:rPr>
              <a:t>DevOps</a:t>
            </a:r>
          </a:p>
        </p:txBody>
      </p:sp>
      <p:grpSp>
        <p:nvGrpSpPr>
          <p:cNvPr id="1462" name="Shape 1462"/>
          <p:cNvGrpSpPr/>
          <p:nvPr/>
        </p:nvGrpSpPr>
        <p:grpSpPr>
          <a:xfrm>
            <a:off x="5389762" y="2832265"/>
            <a:ext cx="498502" cy="524610"/>
            <a:chOff x="4271962" y="4619625"/>
            <a:chExt cx="366599" cy="385800"/>
          </a:xfrm>
        </p:grpSpPr>
        <p:sp>
          <p:nvSpPr>
            <p:cNvPr id="1463" name="Shape 1463"/>
            <p:cNvSpPr/>
            <p:nvPr/>
          </p:nvSpPr>
          <p:spPr>
            <a:xfrm>
              <a:off x="4271962" y="4619625"/>
              <a:ext cx="366599" cy="385800"/>
            </a:xfrm>
            <a:custGeom>
              <a:avLst/>
              <a:gdLst/>
              <a:ahLst/>
              <a:cxnLst/>
              <a:rect l="0" t="0" r="0" b="0"/>
              <a:pathLst>
                <a:path w="120000" h="120000" extrusionOk="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64" name="Shape 1464"/>
            <p:cNvSpPr/>
            <p:nvPr/>
          </p:nvSpPr>
          <p:spPr>
            <a:xfrm>
              <a:off x="4400550" y="4749800"/>
              <a:ext cx="109499" cy="109499"/>
            </a:xfrm>
            <a:custGeom>
              <a:avLst/>
              <a:gdLst/>
              <a:ahLst/>
              <a:cxnLst/>
              <a:rect l="0" t="0" r="0" b="0"/>
              <a:pathLst>
                <a:path w="120000" h="120000" extrusionOk="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465" name="Shape 1465"/>
          <p:cNvSpPr/>
          <p:nvPr/>
        </p:nvSpPr>
        <p:spPr>
          <a:xfrm>
            <a:off x="2723797" y="2838721"/>
            <a:ext cx="673199" cy="423000"/>
          </a:xfrm>
          <a:custGeom>
            <a:avLst/>
            <a:gdLst/>
            <a:ahLst/>
            <a:cxnLst/>
            <a:rect l="0" t="0" r="0" b="0"/>
            <a:pathLst>
              <a:path w="120000" h="120000" extrusionOk="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w="1427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1466" name="Shape 1466"/>
          <p:cNvSpPr txBox="1"/>
          <p:nvPr/>
        </p:nvSpPr>
        <p:spPr>
          <a:xfrm>
            <a:off x="2689308" y="3299405"/>
            <a:ext cx="835498" cy="3587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1" i="0" u="none" strike="noStrike" cap="none">
                <a:solidFill>
                  <a:schemeClr val="lt1"/>
                </a:solidFill>
                <a:latin typeface="Arial"/>
                <a:ea typeface="Arial"/>
                <a:cs typeface="Arial"/>
                <a:sym typeface="Arial"/>
              </a:rPr>
              <a:t>Cloud</a:t>
            </a:r>
          </a:p>
        </p:txBody>
      </p:sp>
      <p:sp>
        <p:nvSpPr>
          <p:cNvPr id="1467" name="Shape 1467"/>
          <p:cNvSpPr txBox="1"/>
          <p:nvPr/>
        </p:nvSpPr>
        <p:spPr>
          <a:xfrm>
            <a:off x="6928703" y="4949071"/>
            <a:ext cx="2222100" cy="2111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State of App development Survey:  Q1 2016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Shape 1473"/>
          <p:cNvSpPr txBox="1">
            <a:spLocks noGrp="1"/>
          </p:cNvSpPr>
          <p:nvPr>
            <p:ph type="body" idx="1"/>
          </p:nvPr>
        </p:nvSpPr>
        <p:spPr>
          <a:xfrm>
            <a:off x="250179" y="151468"/>
            <a:ext cx="9125050" cy="685893"/>
          </a:xfrm>
          <a:prstGeom prst="rect">
            <a:avLst/>
          </a:prstGeom>
          <a:noFill/>
          <a:ln>
            <a:noFill/>
          </a:ln>
        </p:spPr>
        <p:txBody>
          <a:bodyPr lIns="91425" tIns="45700" rIns="91425" bIns="45700" anchor="ctr" anchorCtr="0">
            <a:noAutofit/>
          </a:bodyPr>
          <a:lstStyle/>
          <a:p>
            <a:pPr marL="0" marR="0" lvl="0" indent="0" algn="l" rtl="0">
              <a:lnSpc>
                <a:spcPct val="162500"/>
              </a:lnSpc>
              <a:spcBef>
                <a:spcPts val="0"/>
              </a:spcBef>
              <a:spcAft>
                <a:spcPts val="0"/>
              </a:spcAft>
              <a:buClr>
                <a:schemeClr val="accent5"/>
              </a:buClr>
              <a:buSzPct val="25000"/>
              <a:buFont typeface="Arial"/>
              <a:buNone/>
            </a:pPr>
            <a:r>
              <a:rPr lang="en" sz="3200" b="0" i="0" u="none" strike="noStrike" cap="none">
                <a:solidFill>
                  <a:schemeClr val="accent5"/>
                </a:solidFill>
                <a:latin typeface="Arial"/>
                <a:ea typeface="Arial"/>
                <a:cs typeface="Arial"/>
                <a:sym typeface="Arial"/>
              </a:rPr>
              <a:t>Docker Is in the Enterprise</a:t>
            </a:r>
          </a:p>
        </p:txBody>
      </p:sp>
      <p:grpSp>
        <p:nvGrpSpPr>
          <p:cNvPr id="1474" name="Shape 1474"/>
          <p:cNvGrpSpPr/>
          <p:nvPr/>
        </p:nvGrpSpPr>
        <p:grpSpPr>
          <a:xfrm>
            <a:off x="391508" y="1121214"/>
            <a:ext cx="1144174" cy="3482744"/>
            <a:chOff x="381000" y="1005604"/>
            <a:chExt cx="1144174" cy="3482744"/>
          </a:xfrm>
        </p:grpSpPr>
        <p:pic>
          <p:nvPicPr>
            <p:cNvPr id="1475" name="Shape 1475"/>
            <p:cNvPicPr preferRelativeResize="0"/>
            <p:nvPr/>
          </p:nvPicPr>
          <p:blipFill rotWithShape="1">
            <a:blip r:embed="rId3">
              <a:alphaModFix/>
            </a:blip>
            <a:srcRect t="11311" b="12711"/>
            <a:stretch/>
          </p:blipFill>
          <p:spPr>
            <a:xfrm>
              <a:off x="602468" y="2256638"/>
              <a:ext cx="714428" cy="271403"/>
            </a:xfrm>
            <a:prstGeom prst="rect">
              <a:avLst/>
            </a:prstGeom>
            <a:noFill/>
            <a:ln>
              <a:noFill/>
            </a:ln>
          </p:spPr>
        </p:pic>
        <p:pic>
          <p:nvPicPr>
            <p:cNvPr id="1476" name="Shape 1476"/>
            <p:cNvPicPr preferRelativeResize="0"/>
            <p:nvPr/>
          </p:nvPicPr>
          <p:blipFill rotWithShape="1">
            <a:blip r:embed="rId4">
              <a:alphaModFix/>
            </a:blip>
            <a:srcRect/>
            <a:stretch/>
          </p:blipFill>
          <p:spPr>
            <a:xfrm>
              <a:off x="668933" y="2867368"/>
              <a:ext cx="666679" cy="276568"/>
            </a:xfrm>
            <a:prstGeom prst="rect">
              <a:avLst/>
            </a:prstGeom>
            <a:noFill/>
            <a:ln>
              <a:noFill/>
            </a:ln>
          </p:spPr>
        </p:pic>
        <p:pic>
          <p:nvPicPr>
            <p:cNvPr id="1477" name="Shape 1477"/>
            <p:cNvPicPr preferRelativeResize="0"/>
            <p:nvPr/>
          </p:nvPicPr>
          <p:blipFill rotWithShape="1">
            <a:blip r:embed="rId5">
              <a:alphaModFix/>
            </a:blip>
            <a:srcRect/>
            <a:stretch/>
          </p:blipFill>
          <p:spPr>
            <a:xfrm>
              <a:off x="609314" y="3431301"/>
              <a:ext cx="700126" cy="158928"/>
            </a:xfrm>
            <a:prstGeom prst="rect">
              <a:avLst/>
            </a:prstGeom>
            <a:noFill/>
            <a:ln>
              <a:noFill/>
            </a:ln>
          </p:spPr>
        </p:pic>
        <p:sp>
          <p:nvSpPr>
            <p:cNvPr id="1478" name="Shape 1478" descr="PresentationLoad.com"/>
            <p:cNvSpPr/>
            <p:nvPr/>
          </p:nvSpPr>
          <p:spPr>
            <a:xfrm>
              <a:off x="393579" y="1017795"/>
              <a:ext cx="1131595" cy="3470552"/>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479" name="Shape 1479" descr="PresentationLoad.com"/>
            <p:cNvSpPr/>
            <p:nvPr/>
          </p:nvSpPr>
          <p:spPr>
            <a:xfrm>
              <a:off x="381000" y="1005604"/>
              <a:ext cx="1141736" cy="1023128"/>
            </a:xfrm>
            <a:prstGeom prst="rect">
              <a:avLst/>
            </a:prstGeom>
            <a:solidFill>
              <a:schemeClr val="accent1"/>
            </a:solidFill>
            <a:ln w="952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grpSp>
          <p:nvGrpSpPr>
            <p:cNvPr id="1480" name="Shape 1480"/>
            <p:cNvGrpSpPr/>
            <p:nvPr/>
          </p:nvGrpSpPr>
          <p:grpSpPr>
            <a:xfrm>
              <a:off x="842341" y="1069282"/>
              <a:ext cx="360345" cy="494971"/>
              <a:chOff x="1214437" y="1692275"/>
              <a:chExt cx="1415757" cy="1944687"/>
            </a:xfrm>
          </p:grpSpPr>
          <p:grpSp>
            <p:nvGrpSpPr>
              <p:cNvPr id="1481" name="Shape 1481"/>
              <p:cNvGrpSpPr/>
              <p:nvPr/>
            </p:nvGrpSpPr>
            <p:grpSpPr>
              <a:xfrm>
                <a:off x="1214437" y="2220913"/>
                <a:ext cx="896937" cy="1416049"/>
                <a:chOff x="1214437" y="2220913"/>
                <a:chExt cx="896937" cy="1416049"/>
              </a:xfrm>
            </p:grpSpPr>
            <p:sp>
              <p:nvSpPr>
                <p:cNvPr id="1482" name="Shape 1482"/>
                <p:cNvSpPr/>
                <p:nvPr/>
              </p:nvSpPr>
              <p:spPr>
                <a:xfrm>
                  <a:off x="1552575" y="3495676"/>
                  <a:ext cx="219075" cy="31750"/>
                </a:xfrm>
                <a:custGeom>
                  <a:avLst/>
                  <a:gdLst/>
                  <a:ahLst/>
                  <a:cxnLst/>
                  <a:rect l="0" t="0" r="0" b="0"/>
                  <a:pathLst>
                    <a:path w="120000" h="120000" extrusionOk="0">
                      <a:moveTo>
                        <a:pt x="9836" y="0"/>
                      </a:moveTo>
                      <a:cubicBezTo>
                        <a:pt x="4590" y="0"/>
                        <a:pt x="0" y="25714"/>
                        <a:pt x="0" y="59999"/>
                      </a:cubicBezTo>
                      <a:cubicBezTo>
                        <a:pt x="0" y="94285"/>
                        <a:pt x="4590" y="119999"/>
                        <a:pt x="9836" y="119999"/>
                      </a:cubicBezTo>
                      <a:cubicBezTo>
                        <a:pt x="110819" y="119999"/>
                        <a:pt x="110819" y="119999"/>
                        <a:pt x="110819" y="119999"/>
                      </a:cubicBezTo>
                      <a:cubicBezTo>
                        <a:pt x="116065" y="119999"/>
                        <a:pt x="120000" y="94285"/>
                        <a:pt x="120000" y="59999"/>
                      </a:cubicBezTo>
                      <a:cubicBezTo>
                        <a:pt x="120000" y="25714"/>
                        <a:pt x="116065" y="0"/>
                        <a:pt x="110819" y="0"/>
                      </a:cubicBezTo>
                      <a:lnTo>
                        <a:pt x="9836"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483" name="Shape 1483"/>
                <p:cNvSpPr/>
                <p:nvPr/>
              </p:nvSpPr>
              <p:spPr>
                <a:xfrm>
                  <a:off x="1214437" y="2220913"/>
                  <a:ext cx="896937" cy="1416049"/>
                </a:xfrm>
                <a:custGeom>
                  <a:avLst/>
                  <a:gdLst/>
                  <a:ahLst/>
                  <a:cxnLst/>
                  <a:rect l="0" t="0" r="0" b="0"/>
                  <a:pathLst>
                    <a:path w="120000" h="120000" extrusionOk="0">
                      <a:moveTo>
                        <a:pt x="115983" y="2475"/>
                      </a:moveTo>
                      <a:cubicBezTo>
                        <a:pt x="113574" y="990"/>
                        <a:pt x="110040" y="0"/>
                        <a:pt x="106345" y="0"/>
                      </a:cubicBezTo>
                      <a:cubicBezTo>
                        <a:pt x="13654" y="0"/>
                        <a:pt x="13654" y="0"/>
                        <a:pt x="13654" y="0"/>
                      </a:cubicBezTo>
                      <a:cubicBezTo>
                        <a:pt x="9959" y="0"/>
                        <a:pt x="6586" y="990"/>
                        <a:pt x="4016" y="2475"/>
                      </a:cubicBezTo>
                      <a:cubicBezTo>
                        <a:pt x="1606" y="3960"/>
                        <a:pt x="0" y="6138"/>
                        <a:pt x="0" y="8415"/>
                      </a:cubicBezTo>
                      <a:cubicBezTo>
                        <a:pt x="0" y="111584"/>
                        <a:pt x="0" y="111584"/>
                        <a:pt x="0" y="111584"/>
                      </a:cubicBezTo>
                      <a:cubicBezTo>
                        <a:pt x="0" y="113861"/>
                        <a:pt x="1606" y="115940"/>
                        <a:pt x="4016" y="117524"/>
                      </a:cubicBezTo>
                      <a:cubicBezTo>
                        <a:pt x="6586" y="119009"/>
                        <a:pt x="9959" y="120000"/>
                        <a:pt x="13654" y="120000"/>
                      </a:cubicBezTo>
                      <a:cubicBezTo>
                        <a:pt x="106345" y="120000"/>
                        <a:pt x="106345" y="120000"/>
                        <a:pt x="106345" y="120000"/>
                      </a:cubicBezTo>
                      <a:cubicBezTo>
                        <a:pt x="110040" y="120000"/>
                        <a:pt x="113574" y="119009"/>
                        <a:pt x="115983" y="117524"/>
                      </a:cubicBezTo>
                      <a:cubicBezTo>
                        <a:pt x="115983" y="117524"/>
                        <a:pt x="115983" y="117524"/>
                        <a:pt x="115983" y="117524"/>
                      </a:cubicBezTo>
                      <a:cubicBezTo>
                        <a:pt x="118393" y="115940"/>
                        <a:pt x="120000" y="113861"/>
                        <a:pt x="120000" y="111584"/>
                      </a:cubicBezTo>
                      <a:cubicBezTo>
                        <a:pt x="120000" y="8415"/>
                        <a:pt x="120000" y="8415"/>
                        <a:pt x="120000" y="8415"/>
                      </a:cubicBezTo>
                      <a:cubicBezTo>
                        <a:pt x="120000" y="6138"/>
                        <a:pt x="118393" y="4059"/>
                        <a:pt x="115983" y="2475"/>
                      </a:cubicBezTo>
                      <a:close/>
                      <a:moveTo>
                        <a:pt x="115502" y="111584"/>
                      </a:moveTo>
                      <a:cubicBezTo>
                        <a:pt x="115502" y="113069"/>
                        <a:pt x="114377" y="114455"/>
                        <a:pt x="112771" y="115544"/>
                      </a:cubicBezTo>
                      <a:cubicBezTo>
                        <a:pt x="112771" y="115544"/>
                        <a:pt x="112771" y="115544"/>
                        <a:pt x="112771" y="115544"/>
                      </a:cubicBezTo>
                      <a:cubicBezTo>
                        <a:pt x="111164" y="116534"/>
                        <a:pt x="108915" y="117128"/>
                        <a:pt x="106345" y="117128"/>
                      </a:cubicBezTo>
                      <a:cubicBezTo>
                        <a:pt x="13654" y="117128"/>
                        <a:pt x="13654" y="117128"/>
                        <a:pt x="13654" y="117128"/>
                      </a:cubicBezTo>
                      <a:cubicBezTo>
                        <a:pt x="11244" y="117128"/>
                        <a:pt x="8995" y="116534"/>
                        <a:pt x="7228" y="115544"/>
                      </a:cubicBezTo>
                      <a:cubicBezTo>
                        <a:pt x="5622" y="114455"/>
                        <a:pt x="4658" y="113069"/>
                        <a:pt x="4658" y="111584"/>
                      </a:cubicBezTo>
                      <a:cubicBezTo>
                        <a:pt x="4658" y="8415"/>
                        <a:pt x="4658" y="8415"/>
                        <a:pt x="4658" y="8415"/>
                      </a:cubicBezTo>
                      <a:cubicBezTo>
                        <a:pt x="4658" y="6930"/>
                        <a:pt x="5622" y="5445"/>
                        <a:pt x="7228" y="4455"/>
                      </a:cubicBezTo>
                      <a:cubicBezTo>
                        <a:pt x="8995" y="3465"/>
                        <a:pt x="11244" y="2871"/>
                        <a:pt x="13654" y="2871"/>
                      </a:cubicBezTo>
                      <a:cubicBezTo>
                        <a:pt x="106345" y="2871"/>
                        <a:pt x="106345" y="2871"/>
                        <a:pt x="106345" y="2871"/>
                      </a:cubicBezTo>
                      <a:cubicBezTo>
                        <a:pt x="108915" y="2871"/>
                        <a:pt x="111164" y="3465"/>
                        <a:pt x="112771" y="4455"/>
                      </a:cubicBezTo>
                      <a:cubicBezTo>
                        <a:pt x="112771" y="4455"/>
                        <a:pt x="112771" y="4455"/>
                        <a:pt x="112771" y="4455"/>
                      </a:cubicBezTo>
                      <a:cubicBezTo>
                        <a:pt x="114377" y="5445"/>
                        <a:pt x="115502" y="6930"/>
                        <a:pt x="115502" y="8415"/>
                      </a:cubicBezTo>
                      <a:lnTo>
                        <a:pt x="115502" y="111584"/>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484" name="Shape 1484"/>
                <p:cNvSpPr/>
                <p:nvPr/>
              </p:nvSpPr>
              <p:spPr>
                <a:xfrm>
                  <a:off x="1300162" y="2355850"/>
                  <a:ext cx="723900" cy="1081088"/>
                </a:xfrm>
                <a:custGeom>
                  <a:avLst/>
                  <a:gdLst/>
                  <a:ahLst/>
                  <a:cxnLst/>
                  <a:rect l="0" t="0" r="0" b="0"/>
                  <a:pathLst>
                    <a:path w="120000" h="120000" extrusionOk="0">
                      <a:moveTo>
                        <a:pt x="2985" y="0"/>
                      </a:moveTo>
                      <a:cubicBezTo>
                        <a:pt x="1393" y="0"/>
                        <a:pt x="0" y="908"/>
                        <a:pt x="0" y="1945"/>
                      </a:cubicBezTo>
                      <a:cubicBezTo>
                        <a:pt x="0" y="118183"/>
                        <a:pt x="0" y="118183"/>
                        <a:pt x="0" y="118183"/>
                      </a:cubicBezTo>
                      <a:cubicBezTo>
                        <a:pt x="0" y="119091"/>
                        <a:pt x="1393" y="120000"/>
                        <a:pt x="2985" y="120000"/>
                      </a:cubicBezTo>
                      <a:cubicBezTo>
                        <a:pt x="117213" y="120000"/>
                        <a:pt x="117213" y="120000"/>
                        <a:pt x="117213" y="120000"/>
                      </a:cubicBezTo>
                      <a:cubicBezTo>
                        <a:pt x="118606" y="120000"/>
                        <a:pt x="120000" y="119091"/>
                        <a:pt x="120000" y="118183"/>
                      </a:cubicBezTo>
                      <a:cubicBezTo>
                        <a:pt x="120000" y="1945"/>
                        <a:pt x="120000" y="1945"/>
                        <a:pt x="120000" y="1945"/>
                      </a:cubicBezTo>
                      <a:cubicBezTo>
                        <a:pt x="120000" y="908"/>
                        <a:pt x="118606" y="0"/>
                        <a:pt x="117213" y="0"/>
                      </a:cubicBezTo>
                      <a:lnTo>
                        <a:pt x="2985" y="0"/>
                      </a:lnTo>
                      <a:close/>
                      <a:moveTo>
                        <a:pt x="114228" y="116237"/>
                      </a:moveTo>
                      <a:cubicBezTo>
                        <a:pt x="5771" y="116237"/>
                        <a:pt x="5771" y="116237"/>
                        <a:pt x="5771" y="116237"/>
                      </a:cubicBezTo>
                      <a:cubicBezTo>
                        <a:pt x="5771" y="3762"/>
                        <a:pt x="5771" y="3762"/>
                        <a:pt x="5771" y="3762"/>
                      </a:cubicBezTo>
                      <a:cubicBezTo>
                        <a:pt x="114228" y="3762"/>
                        <a:pt x="114228" y="3762"/>
                        <a:pt x="114228" y="3762"/>
                      </a:cubicBezTo>
                      <a:lnTo>
                        <a:pt x="114228" y="116237"/>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grpSp>
            <p:nvGrpSpPr>
              <p:cNvPr id="1485" name="Shape 1485"/>
              <p:cNvGrpSpPr/>
              <p:nvPr/>
            </p:nvGrpSpPr>
            <p:grpSpPr>
              <a:xfrm>
                <a:off x="1784058" y="1692275"/>
                <a:ext cx="846136" cy="619123"/>
                <a:chOff x="6500812" y="2289175"/>
                <a:chExt cx="846136" cy="619123"/>
              </a:xfrm>
            </p:grpSpPr>
            <p:sp>
              <p:nvSpPr>
                <p:cNvPr id="1486" name="Shape 1486"/>
                <p:cNvSpPr/>
                <p:nvPr/>
              </p:nvSpPr>
              <p:spPr>
                <a:xfrm>
                  <a:off x="6559550" y="2511425"/>
                  <a:ext cx="576262" cy="396873"/>
                </a:xfrm>
                <a:custGeom>
                  <a:avLst/>
                  <a:gdLst/>
                  <a:ahLst/>
                  <a:cxnLst/>
                  <a:rect l="0" t="0" r="0" b="0"/>
                  <a:pathLst>
                    <a:path w="120000" h="120000" extrusionOk="0">
                      <a:moveTo>
                        <a:pt x="119250" y="100588"/>
                      </a:moveTo>
                      <a:cubicBezTo>
                        <a:pt x="110750" y="67058"/>
                        <a:pt x="94250" y="40588"/>
                        <a:pt x="73750" y="23647"/>
                      </a:cubicBezTo>
                      <a:cubicBezTo>
                        <a:pt x="53250" y="6705"/>
                        <a:pt x="28500" y="0"/>
                        <a:pt x="3750" y="6352"/>
                      </a:cubicBezTo>
                      <a:cubicBezTo>
                        <a:pt x="3500" y="6352"/>
                        <a:pt x="3500" y="6352"/>
                        <a:pt x="3500" y="6352"/>
                      </a:cubicBezTo>
                      <a:cubicBezTo>
                        <a:pt x="1500" y="7058"/>
                        <a:pt x="0" y="9882"/>
                        <a:pt x="500" y="12705"/>
                      </a:cubicBezTo>
                      <a:cubicBezTo>
                        <a:pt x="5750" y="48352"/>
                        <a:pt x="5750" y="48352"/>
                        <a:pt x="5750" y="48352"/>
                      </a:cubicBezTo>
                      <a:cubicBezTo>
                        <a:pt x="6250" y="51176"/>
                        <a:pt x="8250" y="53294"/>
                        <a:pt x="10250" y="52588"/>
                      </a:cubicBezTo>
                      <a:cubicBezTo>
                        <a:pt x="26750" y="48705"/>
                        <a:pt x="43250" y="53294"/>
                        <a:pt x="57000" y="64588"/>
                      </a:cubicBezTo>
                      <a:cubicBezTo>
                        <a:pt x="70750" y="75882"/>
                        <a:pt x="81750" y="93529"/>
                        <a:pt x="87500" y="115764"/>
                      </a:cubicBezTo>
                      <a:cubicBezTo>
                        <a:pt x="87500" y="115764"/>
                        <a:pt x="87500" y="115764"/>
                        <a:pt x="87500" y="115764"/>
                      </a:cubicBezTo>
                      <a:cubicBezTo>
                        <a:pt x="88250" y="118588"/>
                        <a:pt x="90250" y="120000"/>
                        <a:pt x="92250" y="118941"/>
                      </a:cubicBezTo>
                      <a:cubicBezTo>
                        <a:pt x="117000" y="107647"/>
                        <a:pt x="117000" y="107647"/>
                        <a:pt x="117000" y="107647"/>
                      </a:cubicBezTo>
                      <a:cubicBezTo>
                        <a:pt x="117000" y="107647"/>
                        <a:pt x="117000" y="107647"/>
                        <a:pt x="117000" y="107647"/>
                      </a:cubicBezTo>
                      <a:cubicBezTo>
                        <a:pt x="117000" y="107647"/>
                        <a:pt x="117000" y="107647"/>
                        <a:pt x="117000" y="107647"/>
                      </a:cubicBezTo>
                      <a:cubicBezTo>
                        <a:pt x="119000" y="106588"/>
                        <a:pt x="120000" y="103411"/>
                        <a:pt x="119250" y="100588"/>
                      </a:cubicBezTo>
                      <a:close/>
                      <a:moveTo>
                        <a:pt x="93500" y="106941"/>
                      </a:moveTo>
                      <a:cubicBezTo>
                        <a:pt x="86750" y="84705"/>
                        <a:pt x="75000" y="66705"/>
                        <a:pt x="60750" y="55058"/>
                      </a:cubicBezTo>
                      <a:cubicBezTo>
                        <a:pt x="46500" y="43411"/>
                        <a:pt x="29750" y="38117"/>
                        <a:pt x="12750" y="41294"/>
                      </a:cubicBezTo>
                      <a:cubicBezTo>
                        <a:pt x="9000" y="16235"/>
                        <a:pt x="9000" y="16235"/>
                        <a:pt x="9000" y="16235"/>
                      </a:cubicBezTo>
                      <a:cubicBezTo>
                        <a:pt x="30500" y="12000"/>
                        <a:pt x="51750" y="18352"/>
                        <a:pt x="69750" y="33176"/>
                      </a:cubicBezTo>
                      <a:cubicBezTo>
                        <a:pt x="87750" y="47647"/>
                        <a:pt x="102500" y="70588"/>
                        <a:pt x="110750" y="99176"/>
                      </a:cubicBezTo>
                      <a:lnTo>
                        <a:pt x="93500" y="106941"/>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487" name="Shape 1487"/>
                <p:cNvSpPr/>
                <p:nvPr/>
              </p:nvSpPr>
              <p:spPr>
                <a:xfrm>
                  <a:off x="6500812" y="2289175"/>
                  <a:ext cx="846136" cy="563563"/>
                </a:xfrm>
                <a:custGeom>
                  <a:avLst/>
                  <a:gdLst/>
                  <a:ahLst/>
                  <a:cxnLst/>
                  <a:rect l="0" t="0" r="0" b="0"/>
                  <a:pathLst>
                    <a:path w="120000" h="120000" extrusionOk="0">
                      <a:moveTo>
                        <a:pt x="4261" y="37671"/>
                      </a:moveTo>
                      <a:cubicBezTo>
                        <a:pt x="4602" y="39667"/>
                        <a:pt x="6136" y="40914"/>
                        <a:pt x="7500" y="40415"/>
                      </a:cubicBezTo>
                      <a:cubicBezTo>
                        <a:pt x="7500" y="40415"/>
                        <a:pt x="7500" y="40415"/>
                        <a:pt x="7500" y="40415"/>
                      </a:cubicBezTo>
                      <a:cubicBezTo>
                        <a:pt x="26931" y="34677"/>
                        <a:pt x="46363" y="39916"/>
                        <a:pt x="62386" y="53638"/>
                      </a:cubicBezTo>
                      <a:cubicBezTo>
                        <a:pt x="78579" y="67359"/>
                        <a:pt x="91363" y="89313"/>
                        <a:pt x="97670" y="116756"/>
                      </a:cubicBezTo>
                      <a:cubicBezTo>
                        <a:pt x="98181" y="118752"/>
                        <a:pt x="99545" y="120000"/>
                        <a:pt x="100909" y="119251"/>
                      </a:cubicBezTo>
                      <a:cubicBezTo>
                        <a:pt x="117784" y="111767"/>
                        <a:pt x="117784" y="111767"/>
                        <a:pt x="117784" y="111767"/>
                      </a:cubicBezTo>
                      <a:cubicBezTo>
                        <a:pt x="119147" y="111268"/>
                        <a:pt x="120000" y="109022"/>
                        <a:pt x="119488" y="107027"/>
                      </a:cubicBezTo>
                      <a:cubicBezTo>
                        <a:pt x="119488" y="107027"/>
                        <a:pt x="119488" y="107027"/>
                        <a:pt x="119488" y="107027"/>
                      </a:cubicBezTo>
                      <a:cubicBezTo>
                        <a:pt x="119488" y="107027"/>
                        <a:pt x="119488" y="107027"/>
                        <a:pt x="119488" y="107027"/>
                      </a:cubicBezTo>
                      <a:cubicBezTo>
                        <a:pt x="111477" y="71101"/>
                        <a:pt x="94772" y="42411"/>
                        <a:pt x="73806" y="24698"/>
                      </a:cubicBezTo>
                      <a:cubicBezTo>
                        <a:pt x="53011" y="6985"/>
                        <a:pt x="27613" y="0"/>
                        <a:pt x="2386" y="7733"/>
                      </a:cubicBezTo>
                      <a:cubicBezTo>
                        <a:pt x="1022" y="8232"/>
                        <a:pt x="0" y="10228"/>
                        <a:pt x="340" y="12474"/>
                      </a:cubicBezTo>
                      <a:cubicBezTo>
                        <a:pt x="340" y="12474"/>
                        <a:pt x="340" y="12474"/>
                        <a:pt x="340" y="12474"/>
                      </a:cubicBezTo>
                      <a:lnTo>
                        <a:pt x="4261" y="37671"/>
                      </a:lnTo>
                      <a:close/>
                      <a:moveTo>
                        <a:pt x="71250" y="31434"/>
                      </a:moveTo>
                      <a:cubicBezTo>
                        <a:pt x="90340" y="47650"/>
                        <a:pt x="105681" y="73347"/>
                        <a:pt x="113693" y="105530"/>
                      </a:cubicBezTo>
                      <a:cubicBezTo>
                        <a:pt x="101931" y="110769"/>
                        <a:pt x="101931" y="110769"/>
                        <a:pt x="101931" y="110769"/>
                      </a:cubicBezTo>
                      <a:cubicBezTo>
                        <a:pt x="94943" y="83076"/>
                        <a:pt x="81647" y="60873"/>
                        <a:pt x="65113" y="46902"/>
                      </a:cubicBezTo>
                      <a:cubicBezTo>
                        <a:pt x="48579" y="32931"/>
                        <a:pt x="28806" y="27193"/>
                        <a:pt x="8863" y="32182"/>
                      </a:cubicBezTo>
                      <a:cubicBezTo>
                        <a:pt x="6136" y="14719"/>
                        <a:pt x="6136" y="14719"/>
                        <a:pt x="6136" y="14719"/>
                      </a:cubicBezTo>
                      <a:cubicBezTo>
                        <a:pt x="29147" y="8482"/>
                        <a:pt x="52159" y="15218"/>
                        <a:pt x="71250" y="31434"/>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grpSp>
        <p:sp>
          <p:nvSpPr>
            <p:cNvPr id="1488" name="Shape 1488"/>
            <p:cNvSpPr/>
            <p:nvPr/>
          </p:nvSpPr>
          <p:spPr>
            <a:xfrm>
              <a:off x="546750" y="1540729"/>
              <a:ext cx="825866"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Service</a:t>
              </a:r>
              <a:br>
                <a:rPr lang="en" sz="1200" b="0" i="0" u="none" strike="noStrike" cap="none">
                  <a:solidFill>
                    <a:srgbClr val="FFFFFF"/>
                  </a:solidFill>
                  <a:latin typeface="Arial"/>
                  <a:ea typeface="Arial"/>
                  <a:cs typeface="Arial"/>
                  <a:sym typeface="Arial"/>
                </a:rPr>
              </a:br>
              <a:r>
                <a:rPr lang="en" sz="1200" b="0" i="0" u="none" strike="noStrike" cap="none">
                  <a:solidFill>
                    <a:srgbClr val="FFFFFF"/>
                  </a:solidFill>
                  <a:latin typeface="Arial"/>
                  <a:ea typeface="Arial"/>
                  <a:cs typeface="Arial"/>
                  <a:sym typeface="Arial"/>
                </a:rPr>
                <a:t>Provider</a:t>
              </a:r>
            </a:p>
          </p:txBody>
        </p:sp>
      </p:grpSp>
      <p:grpSp>
        <p:nvGrpSpPr>
          <p:cNvPr id="1489" name="Shape 1489"/>
          <p:cNvGrpSpPr/>
          <p:nvPr/>
        </p:nvGrpSpPr>
        <p:grpSpPr>
          <a:xfrm>
            <a:off x="4385404" y="1121214"/>
            <a:ext cx="1141736" cy="3482745"/>
            <a:chOff x="4112144" y="1005604"/>
            <a:chExt cx="1141736" cy="3482745"/>
          </a:xfrm>
        </p:grpSpPr>
        <p:pic>
          <p:nvPicPr>
            <p:cNvPr id="1490" name="Shape 1490"/>
            <p:cNvPicPr preferRelativeResize="0"/>
            <p:nvPr/>
          </p:nvPicPr>
          <p:blipFill rotWithShape="1">
            <a:blip r:embed="rId6">
              <a:alphaModFix/>
            </a:blip>
            <a:srcRect/>
            <a:stretch/>
          </p:blipFill>
          <p:spPr>
            <a:xfrm>
              <a:off x="4467937" y="3966217"/>
              <a:ext cx="425162" cy="422721"/>
            </a:xfrm>
            <a:prstGeom prst="rect">
              <a:avLst/>
            </a:prstGeom>
            <a:noFill/>
            <a:ln>
              <a:noFill/>
            </a:ln>
          </p:spPr>
        </p:pic>
        <p:pic>
          <p:nvPicPr>
            <p:cNvPr id="1491" name="Shape 1491"/>
            <p:cNvPicPr preferRelativeResize="0"/>
            <p:nvPr/>
          </p:nvPicPr>
          <p:blipFill rotWithShape="1">
            <a:blip r:embed="rId7">
              <a:alphaModFix/>
            </a:blip>
            <a:srcRect/>
            <a:stretch/>
          </p:blipFill>
          <p:spPr>
            <a:xfrm>
              <a:off x="4328696" y="2174827"/>
              <a:ext cx="653779" cy="198094"/>
            </a:xfrm>
            <a:prstGeom prst="rect">
              <a:avLst/>
            </a:prstGeom>
            <a:noFill/>
            <a:ln>
              <a:noFill/>
            </a:ln>
          </p:spPr>
        </p:pic>
        <p:pic>
          <p:nvPicPr>
            <p:cNvPr id="1492" name="Shape 1492"/>
            <p:cNvPicPr preferRelativeResize="0"/>
            <p:nvPr/>
          </p:nvPicPr>
          <p:blipFill rotWithShape="1">
            <a:blip r:embed="rId8">
              <a:alphaModFix/>
            </a:blip>
            <a:srcRect/>
            <a:stretch/>
          </p:blipFill>
          <p:spPr>
            <a:xfrm>
              <a:off x="4376451" y="2637625"/>
              <a:ext cx="529606" cy="185851"/>
            </a:xfrm>
            <a:prstGeom prst="rect">
              <a:avLst/>
            </a:prstGeom>
            <a:noFill/>
            <a:ln>
              <a:noFill/>
            </a:ln>
          </p:spPr>
        </p:pic>
        <p:pic>
          <p:nvPicPr>
            <p:cNvPr id="1493" name="Shape 1493"/>
            <p:cNvPicPr preferRelativeResize="0"/>
            <p:nvPr/>
          </p:nvPicPr>
          <p:blipFill rotWithShape="1">
            <a:blip r:embed="rId9">
              <a:alphaModFix/>
            </a:blip>
            <a:srcRect t="32041" b="38391"/>
            <a:stretch/>
          </p:blipFill>
          <p:spPr>
            <a:xfrm>
              <a:off x="4355617" y="3580582"/>
              <a:ext cx="620608" cy="183501"/>
            </a:xfrm>
            <a:prstGeom prst="rect">
              <a:avLst/>
            </a:prstGeom>
            <a:noFill/>
            <a:ln>
              <a:noFill/>
            </a:ln>
          </p:spPr>
        </p:pic>
        <p:pic>
          <p:nvPicPr>
            <p:cNvPr id="1494" name="Shape 1494"/>
            <p:cNvPicPr preferRelativeResize="0"/>
            <p:nvPr/>
          </p:nvPicPr>
          <p:blipFill rotWithShape="1">
            <a:blip r:embed="rId10">
              <a:alphaModFix/>
            </a:blip>
            <a:srcRect/>
            <a:stretch/>
          </p:blipFill>
          <p:spPr>
            <a:xfrm>
              <a:off x="4333448" y="3122773"/>
              <a:ext cx="642776" cy="151651"/>
            </a:xfrm>
            <a:prstGeom prst="rect">
              <a:avLst/>
            </a:prstGeom>
            <a:noFill/>
            <a:ln>
              <a:noFill/>
            </a:ln>
          </p:spPr>
        </p:pic>
        <p:sp>
          <p:nvSpPr>
            <p:cNvPr id="1495" name="Shape 1495" descr="PresentationLoad.com"/>
            <p:cNvSpPr/>
            <p:nvPr/>
          </p:nvSpPr>
          <p:spPr>
            <a:xfrm>
              <a:off x="4113375" y="1055495"/>
              <a:ext cx="1131595" cy="3432854"/>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496" name="Shape 1496" descr="PresentationLoad.com"/>
            <p:cNvSpPr/>
            <p:nvPr/>
          </p:nvSpPr>
          <p:spPr>
            <a:xfrm>
              <a:off x="4112144" y="1005604"/>
              <a:ext cx="1141736" cy="1023128"/>
            </a:xfrm>
            <a:prstGeom prst="rect">
              <a:avLst/>
            </a:prstGeom>
            <a:solidFill>
              <a:schemeClr val="dk2"/>
            </a:solidFill>
            <a:ln w="9525" cap="flat" cmpd="sng">
              <a:solidFill>
                <a:schemeClr val="dk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sp>
          <p:nvSpPr>
            <p:cNvPr id="1497" name="Shape 1497"/>
            <p:cNvSpPr/>
            <p:nvPr/>
          </p:nvSpPr>
          <p:spPr>
            <a:xfrm>
              <a:off x="4401437" y="1633062"/>
              <a:ext cx="558165"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Tech</a:t>
              </a:r>
            </a:p>
          </p:txBody>
        </p:sp>
        <p:grpSp>
          <p:nvGrpSpPr>
            <p:cNvPr id="1498" name="Shape 1498"/>
            <p:cNvGrpSpPr/>
            <p:nvPr/>
          </p:nvGrpSpPr>
          <p:grpSpPr>
            <a:xfrm>
              <a:off x="4509221" y="1150281"/>
              <a:ext cx="342597" cy="332975"/>
              <a:chOff x="10558463" y="9964738"/>
              <a:chExt cx="1412873" cy="1373188"/>
            </a:xfrm>
          </p:grpSpPr>
          <p:sp>
            <p:nvSpPr>
              <p:cNvPr id="1499" name="Shape 1499"/>
              <p:cNvSpPr/>
              <p:nvPr/>
            </p:nvSpPr>
            <p:spPr>
              <a:xfrm>
                <a:off x="11501438" y="10150475"/>
                <a:ext cx="323850" cy="1001711"/>
              </a:xfrm>
              <a:custGeom>
                <a:avLst/>
                <a:gdLst/>
                <a:ahLst/>
                <a:cxnLst/>
                <a:rect l="0" t="0" r="0" b="0"/>
                <a:pathLst>
                  <a:path w="120000" h="120000" extrusionOk="0">
                    <a:moveTo>
                      <a:pt x="21858" y="90629"/>
                    </a:moveTo>
                    <a:cubicBezTo>
                      <a:pt x="53531" y="90629"/>
                      <a:pt x="53531" y="90629"/>
                      <a:pt x="53531" y="90629"/>
                    </a:cubicBezTo>
                    <a:cubicBezTo>
                      <a:pt x="53977" y="118041"/>
                      <a:pt x="53977" y="118041"/>
                      <a:pt x="53977" y="118041"/>
                    </a:cubicBezTo>
                    <a:cubicBezTo>
                      <a:pt x="53977" y="119160"/>
                      <a:pt x="56654" y="120000"/>
                      <a:pt x="60223" y="120000"/>
                    </a:cubicBezTo>
                    <a:cubicBezTo>
                      <a:pt x="63345" y="120000"/>
                      <a:pt x="66468" y="119160"/>
                      <a:pt x="66468" y="118041"/>
                    </a:cubicBezTo>
                    <a:cubicBezTo>
                      <a:pt x="66022" y="90629"/>
                      <a:pt x="66022" y="90629"/>
                      <a:pt x="66022" y="90629"/>
                    </a:cubicBezTo>
                    <a:cubicBezTo>
                      <a:pt x="98141" y="90629"/>
                      <a:pt x="98141" y="90629"/>
                      <a:pt x="98141" y="90629"/>
                    </a:cubicBezTo>
                    <a:cubicBezTo>
                      <a:pt x="104386" y="90629"/>
                      <a:pt x="109739" y="89790"/>
                      <a:pt x="113754" y="88531"/>
                    </a:cubicBezTo>
                    <a:cubicBezTo>
                      <a:pt x="117769" y="87272"/>
                      <a:pt x="120000" y="85594"/>
                      <a:pt x="120000" y="83636"/>
                    </a:cubicBezTo>
                    <a:cubicBezTo>
                      <a:pt x="120000" y="72447"/>
                      <a:pt x="120000" y="72447"/>
                      <a:pt x="120000" y="72447"/>
                    </a:cubicBezTo>
                    <a:cubicBezTo>
                      <a:pt x="120000" y="70629"/>
                      <a:pt x="117769" y="68811"/>
                      <a:pt x="113754" y="67552"/>
                    </a:cubicBezTo>
                    <a:cubicBezTo>
                      <a:pt x="109739" y="66293"/>
                      <a:pt x="104386" y="65594"/>
                      <a:pt x="98141" y="65594"/>
                    </a:cubicBezTo>
                    <a:cubicBezTo>
                      <a:pt x="66022" y="65594"/>
                      <a:pt x="66022" y="65594"/>
                      <a:pt x="66022" y="65594"/>
                    </a:cubicBezTo>
                    <a:cubicBezTo>
                      <a:pt x="66022" y="1958"/>
                      <a:pt x="66022" y="1958"/>
                      <a:pt x="66022" y="1958"/>
                    </a:cubicBezTo>
                    <a:cubicBezTo>
                      <a:pt x="66022" y="839"/>
                      <a:pt x="63345" y="0"/>
                      <a:pt x="59776" y="0"/>
                    </a:cubicBezTo>
                    <a:cubicBezTo>
                      <a:pt x="56208" y="0"/>
                      <a:pt x="53531" y="839"/>
                      <a:pt x="53531" y="1958"/>
                    </a:cubicBezTo>
                    <a:cubicBezTo>
                      <a:pt x="53531" y="65594"/>
                      <a:pt x="53531" y="65594"/>
                      <a:pt x="53531" y="65594"/>
                    </a:cubicBezTo>
                    <a:cubicBezTo>
                      <a:pt x="21858" y="65594"/>
                      <a:pt x="21858" y="65594"/>
                      <a:pt x="21858" y="65594"/>
                    </a:cubicBezTo>
                    <a:cubicBezTo>
                      <a:pt x="16059" y="65594"/>
                      <a:pt x="10260" y="66293"/>
                      <a:pt x="6245" y="67552"/>
                    </a:cubicBezTo>
                    <a:cubicBezTo>
                      <a:pt x="2230" y="68811"/>
                      <a:pt x="0" y="70629"/>
                      <a:pt x="0" y="72447"/>
                    </a:cubicBezTo>
                    <a:cubicBezTo>
                      <a:pt x="0" y="83636"/>
                      <a:pt x="0" y="83636"/>
                      <a:pt x="0" y="83636"/>
                    </a:cubicBezTo>
                    <a:cubicBezTo>
                      <a:pt x="0" y="85594"/>
                      <a:pt x="2230" y="87272"/>
                      <a:pt x="6245" y="88531"/>
                    </a:cubicBezTo>
                    <a:cubicBezTo>
                      <a:pt x="10260" y="89790"/>
                      <a:pt x="16059" y="90629"/>
                      <a:pt x="21858" y="90629"/>
                    </a:cubicBezTo>
                    <a:close/>
                    <a:moveTo>
                      <a:pt x="12490" y="72447"/>
                    </a:moveTo>
                    <a:cubicBezTo>
                      <a:pt x="12490" y="72447"/>
                      <a:pt x="12490" y="72447"/>
                      <a:pt x="12490" y="72447"/>
                    </a:cubicBezTo>
                    <a:cubicBezTo>
                      <a:pt x="12490" y="71608"/>
                      <a:pt x="13382" y="70909"/>
                      <a:pt x="15167" y="70349"/>
                    </a:cubicBezTo>
                    <a:cubicBezTo>
                      <a:pt x="16951" y="69790"/>
                      <a:pt x="19182" y="69510"/>
                      <a:pt x="21858" y="69510"/>
                    </a:cubicBezTo>
                    <a:cubicBezTo>
                      <a:pt x="59330" y="69510"/>
                      <a:pt x="59330" y="69510"/>
                      <a:pt x="59330" y="69510"/>
                    </a:cubicBezTo>
                    <a:cubicBezTo>
                      <a:pt x="59776" y="69510"/>
                      <a:pt x="59776" y="69510"/>
                      <a:pt x="59776" y="69510"/>
                    </a:cubicBezTo>
                    <a:cubicBezTo>
                      <a:pt x="60223" y="69510"/>
                      <a:pt x="60223" y="69510"/>
                      <a:pt x="60223" y="69510"/>
                    </a:cubicBezTo>
                    <a:cubicBezTo>
                      <a:pt x="98141" y="69510"/>
                      <a:pt x="98141" y="69510"/>
                      <a:pt x="98141" y="69510"/>
                    </a:cubicBezTo>
                    <a:cubicBezTo>
                      <a:pt x="98141" y="69510"/>
                      <a:pt x="98141" y="69510"/>
                      <a:pt x="98141" y="69510"/>
                    </a:cubicBezTo>
                    <a:cubicBezTo>
                      <a:pt x="100817" y="69510"/>
                      <a:pt x="103048" y="69790"/>
                      <a:pt x="104832" y="70349"/>
                    </a:cubicBezTo>
                    <a:cubicBezTo>
                      <a:pt x="106617" y="70909"/>
                      <a:pt x="107509" y="71608"/>
                      <a:pt x="107509" y="72447"/>
                    </a:cubicBezTo>
                    <a:cubicBezTo>
                      <a:pt x="107509" y="83636"/>
                      <a:pt x="107509" y="83636"/>
                      <a:pt x="107509" y="83636"/>
                    </a:cubicBezTo>
                    <a:cubicBezTo>
                      <a:pt x="107509" y="83636"/>
                      <a:pt x="107509" y="83636"/>
                      <a:pt x="107509" y="83636"/>
                    </a:cubicBezTo>
                    <a:cubicBezTo>
                      <a:pt x="107509" y="84475"/>
                      <a:pt x="106617" y="85314"/>
                      <a:pt x="104832" y="85734"/>
                    </a:cubicBezTo>
                    <a:cubicBezTo>
                      <a:pt x="103048" y="86293"/>
                      <a:pt x="100817" y="86713"/>
                      <a:pt x="98141" y="86713"/>
                    </a:cubicBezTo>
                    <a:cubicBezTo>
                      <a:pt x="60223" y="86713"/>
                      <a:pt x="60223" y="86713"/>
                      <a:pt x="60223" y="86713"/>
                    </a:cubicBezTo>
                    <a:cubicBezTo>
                      <a:pt x="59776" y="86713"/>
                      <a:pt x="59776" y="86713"/>
                      <a:pt x="59776" y="86713"/>
                    </a:cubicBezTo>
                    <a:cubicBezTo>
                      <a:pt x="59776" y="86713"/>
                      <a:pt x="59776" y="86713"/>
                      <a:pt x="59776" y="86713"/>
                    </a:cubicBezTo>
                    <a:cubicBezTo>
                      <a:pt x="21858" y="86713"/>
                      <a:pt x="21858" y="86713"/>
                      <a:pt x="21858" y="86713"/>
                    </a:cubicBezTo>
                    <a:cubicBezTo>
                      <a:pt x="21858" y="86713"/>
                      <a:pt x="21858" y="86713"/>
                      <a:pt x="21858" y="86713"/>
                    </a:cubicBezTo>
                    <a:cubicBezTo>
                      <a:pt x="19182" y="86713"/>
                      <a:pt x="16951" y="86293"/>
                      <a:pt x="15167" y="85734"/>
                    </a:cubicBezTo>
                    <a:cubicBezTo>
                      <a:pt x="13382" y="85314"/>
                      <a:pt x="12490" y="84475"/>
                      <a:pt x="12490" y="83636"/>
                    </a:cubicBezTo>
                    <a:lnTo>
                      <a:pt x="12490" y="72447"/>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00" name="Shape 1500"/>
              <p:cNvSpPr/>
              <p:nvPr/>
            </p:nvSpPr>
            <p:spPr>
              <a:xfrm>
                <a:off x="10558463" y="9964738"/>
                <a:ext cx="1412873" cy="1373188"/>
              </a:xfrm>
              <a:custGeom>
                <a:avLst/>
                <a:gdLst/>
                <a:ahLst/>
                <a:cxnLst/>
                <a:rect l="0" t="0" r="0" b="0"/>
                <a:pathLst>
                  <a:path w="120000" h="120000" extrusionOk="0">
                    <a:moveTo>
                      <a:pt x="8673" y="119897"/>
                    </a:moveTo>
                    <a:cubicBezTo>
                      <a:pt x="8673" y="119897"/>
                      <a:pt x="8673" y="119897"/>
                      <a:pt x="8673" y="119897"/>
                    </a:cubicBezTo>
                    <a:cubicBezTo>
                      <a:pt x="8673" y="119897"/>
                      <a:pt x="8673" y="119897"/>
                      <a:pt x="8673" y="119897"/>
                    </a:cubicBezTo>
                    <a:cubicBezTo>
                      <a:pt x="8673" y="119897"/>
                      <a:pt x="8673" y="119897"/>
                      <a:pt x="8673" y="119897"/>
                    </a:cubicBezTo>
                    <a:cubicBezTo>
                      <a:pt x="111326" y="120000"/>
                      <a:pt x="111326" y="120000"/>
                      <a:pt x="111326" y="120000"/>
                    </a:cubicBezTo>
                    <a:cubicBezTo>
                      <a:pt x="113673" y="120000"/>
                      <a:pt x="115816" y="118979"/>
                      <a:pt x="117346" y="117448"/>
                    </a:cubicBezTo>
                    <a:cubicBezTo>
                      <a:pt x="118979" y="115918"/>
                      <a:pt x="119897" y="113673"/>
                      <a:pt x="119897" y="111326"/>
                    </a:cubicBezTo>
                    <a:cubicBezTo>
                      <a:pt x="120000" y="8775"/>
                      <a:pt x="120000" y="8775"/>
                      <a:pt x="120000" y="8775"/>
                    </a:cubicBezTo>
                    <a:cubicBezTo>
                      <a:pt x="120000" y="6326"/>
                      <a:pt x="118979" y="4183"/>
                      <a:pt x="117448" y="2653"/>
                    </a:cubicBezTo>
                    <a:cubicBezTo>
                      <a:pt x="115918" y="1020"/>
                      <a:pt x="113673" y="102"/>
                      <a:pt x="111326" y="102"/>
                    </a:cubicBezTo>
                    <a:cubicBezTo>
                      <a:pt x="8775" y="0"/>
                      <a:pt x="8775" y="0"/>
                      <a:pt x="8775" y="0"/>
                    </a:cubicBezTo>
                    <a:cubicBezTo>
                      <a:pt x="6326" y="0"/>
                      <a:pt x="4183" y="1020"/>
                      <a:pt x="2653" y="2551"/>
                    </a:cubicBezTo>
                    <a:cubicBezTo>
                      <a:pt x="1020" y="4081"/>
                      <a:pt x="102" y="6326"/>
                      <a:pt x="102" y="8673"/>
                    </a:cubicBezTo>
                    <a:cubicBezTo>
                      <a:pt x="0" y="111224"/>
                      <a:pt x="0" y="111224"/>
                      <a:pt x="0" y="111224"/>
                    </a:cubicBezTo>
                    <a:cubicBezTo>
                      <a:pt x="0" y="113673"/>
                      <a:pt x="1020" y="115816"/>
                      <a:pt x="2551" y="117346"/>
                    </a:cubicBezTo>
                    <a:cubicBezTo>
                      <a:pt x="4183" y="118979"/>
                      <a:pt x="6326" y="119897"/>
                      <a:pt x="8673" y="119897"/>
                    </a:cubicBezTo>
                    <a:close/>
                    <a:moveTo>
                      <a:pt x="2959" y="8673"/>
                    </a:moveTo>
                    <a:cubicBezTo>
                      <a:pt x="2959" y="7040"/>
                      <a:pt x="3571" y="5612"/>
                      <a:pt x="4693" y="4591"/>
                    </a:cubicBezTo>
                    <a:cubicBezTo>
                      <a:pt x="5714" y="3571"/>
                      <a:pt x="7142" y="2857"/>
                      <a:pt x="8775" y="2857"/>
                    </a:cubicBezTo>
                    <a:cubicBezTo>
                      <a:pt x="111326" y="2959"/>
                      <a:pt x="111326" y="2959"/>
                      <a:pt x="111326" y="2959"/>
                    </a:cubicBezTo>
                    <a:cubicBezTo>
                      <a:pt x="112959" y="2959"/>
                      <a:pt x="114387" y="3571"/>
                      <a:pt x="115408" y="4693"/>
                    </a:cubicBezTo>
                    <a:cubicBezTo>
                      <a:pt x="116428" y="5714"/>
                      <a:pt x="117142" y="7142"/>
                      <a:pt x="117142" y="8775"/>
                    </a:cubicBezTo>
                    <a:cubicBezTo>
                      <a:pt x="117040" y="111326"/>
                      <a:pt x="117040" y="111326"/>
                      <a:pt x="117040" y="111326"/>
                    </a:cubicBezTo>
                    <a:cubicBezTo>
                      <a:pt x="117040" y="112857"/>
                      <a:pt x="116428" y="114387"/>
                      <a:pt x="115408" y="115408"/>
                    </a:cubicBezTo>
                    <a:cubicBezTo>
                      <a:pt x="114285" y="116428"/>
                      <a:pt x="112857" y="117142"/>
                      <a:pt x="111326" y="117142"/>
                    </a:cubicBezTo>
                    <a:cubicBezTo>
                      <a:pt x="8673" y="117040"/>
                      <a:pt x="8673" y="117040"/>
                      <a:pt x="8673" y="117040"/>
                    </a:cubicBezTo>
                    <a:cubicBezTo>
                      <a:pt x="8673" y="117040"/>
                      <a:pt x="8673" y="117040"/>
                      <a:pt x="8673" y="117040"/>
                    </a:cubicBezTo>
                    <a:cubicBezTo>
                      <a:pt x="8673" y="117040"/>
                      <a:pt x="8673" y="117040"/>
                      <a:pt x="8673" y="117040"/>
                    </a:cubicBezTo>
                    <a:cubicBezTo>
                      <a:pt x="8673" y="117040"/>
                      <a:pt x="8673" y="117040"/>
                      <a:pt x="8673" y="117040"/>
                    </a:cubicBezTo>
                    <a:cubicBezTo>
                      <a:pt x="7142" y="117040"/>
                      <a:pt x="5612" y="116428"/>
                      <a:pt x="4591" y="115306"/>
                    </a:cubicBezTo>
                    <a:cubicBezTo>
                      <a:pt x="3571" y="114285"/>
                      <a:pt x="2959" y="112857"/>
                      <a:pt x="2959" y="111224"/>
                    </a:cubicBezTo>
                    <a:lnTo>
                      <a:pt x="2959" y="867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01" name="Shape 1501"/>
              <p:cNvSpPr/>
              <p:nvPr/>
            </p:nvSpPr>
            <p:spPr>
              <a:xfrm>
                <a:off x="10706100" y="10150475"/>
                <a:ext cx="322262" cy="1001711"/>
              </a:xfrm>
              <a:custGeom>
                <a:avLst/>
                <a:gdLst/>
                <a:ahLst/>
                <a:cxnLst/>
                <a:rect l="0" t="0" r="0" b="0"/>
                <a:pathLst>
                  <a:path w="120000" h="120000" extrusionOk="0">
                    <a:moveTo>
                      <a:pt x="0" y="83636"/>
                    </a:moveTo>
                    <a:cubicBezTo>
                      <a:pt x="0" y="85454"/>
                      <a:pt x="2230" y="87272"/>
                      <a:pt x="6245" y="88531"/>
                    </a:cubicBezTo>
                    <a:cubicBezTo>
                      <a:pt x="10260" y="89790"/>
                      <a:pt x="16059" y="90489"/>
                      <a:pt x="21858" y="90489"/>
                    </a:cubicBezTo>
                    <a:cubicBezTo>
                      <a:pt x="21858" y="90489"/>
                      <a:pt x="21858" y="90489"/>
                      <a:pt x="21858" y="90489"/>
                    </a:cubicBezTo>
                    <a:cubicBezTo>
                      <a:pt x="53977" y="90489"/>
                      <a:pt x="53977" y="90489"/>
                      <a:pt x="53977" y="90489"/>
                    </a:cubicBezTo>
                    <a:cubicBezTo>
                      <a:pt x="53977" y="118041"/>
                      <a:pt x="53977" y="118041"/>
                      <a:pt x="53977" y="118041"/>
                    </a:cubicBezTo>
                    <a:cubicBezTo>
                      <a:pt x="53977" y="119160"/>
                      <a:pt x="56654" y="120000"/>
                      <a:pt x="60223" y="120000"/>
                    </a:cubicBezTo>
                    <a:cubicBezTo>
                      <a:pt x="63791" y="120000"/>
                      <a:pt x="66468" y="119160"/>
                      <a:pt x="66468" y="118041"/>
                    </a:cubicBezTo>
                    <a:cubicBezTo>
                      <a:pt x="66468" y="90489"/>
                      <a:pt x="66468" y="90489"/>
                      <a:pt x="66468" y="90489"/>
                    </a:cubicBezTo>
                    <a:cubicBezTo>
                      <a:pt x="98141" y="90489"/>
                      <a:pt x="98141" y="90489"/>
                      <a:pt x="98141" y="90489"/>
                    </a:cubicBezTo>
                    <a:cubicBezTo>
                      <a:pt x="103940" y="90489"/>
                      <a:pt x="109739" y="89790"/>
                      <a:pt x="113754" y="88531"/>
                    </a:cubicBezTo>
                    <a:cubicBezTo>
                      <a:pt x="117769" y="87272"/>
                      <a:pt x="120000" y="85454"/>
                      <a:pt x="120000" y="83636"/>
                    </a:cubicBezTo>
                    <a:cubicBezTo>
                      <a:pt x="120000" y="83636"/>
                      <a:pt x="120000" y="83636"/>
                      <a:pt x="120000" y="83636"/>
                    </a:cubicBezTo>
                    <a:cubicBezTo>
                      <a:pt x="120000" y="72447"/>
                      <a:pt x="120000" y="72447"/>
                      <a:pt x="120000" y="72447"/>
                    </a:cubicBezTo>
                    <a:cubicBezTo>
                      <a:pt x="120000" y="70489"/>
                      <a:pt x="117769" y="68811"/>
                      <a:pt x="113754" y="67552"/>
                    </a:cubicBezTo>
                    <a:cubicBezTo>
                      <a:pt x="109739" y="66293"/>
                      <a:pt x="103940" y="65454"/>
                      <a:pt x="98141" y="65454"/>
                    </a:cubicBezTo>
                    <a:cubicBezTo>
                      <a:pt x="98141" y="65454"/>
                      <a:pt x="98141" y="65454"/>
                      <a:pt x="98141" y="65454"/>
                    </a:cubicBezTo>
                    <a:cubicBezTo>
                      <a:pt x="66468" y="65454"/>
                      <a:pt x="66468" y="65454"/>
                      <a:pt x="66468" y="65454"/>
                    </a:cubicBezTo>
                    <a:cubicBezTo>
                      <a:pt x="66468" y="1958"/>
                      <a:pt x="66468" y="1958"/>
                      <a:pt x="66468" y="1958"/>
                    </a:cubicBezTo>
                    <a:cubicBezTo>
                      <a:pt x="66468" y="839"/>
                      <a:pt x="63791" y="0"/>
                      <a:pt x="60223" y="0"/>
                    </a:cubicBezTo>
                    <a:cubicBezTo>
                      <a:pt x="56654" y="0"/>
                      <a:pt x="53977" y="839"/>
                      <a:pt x="53977" y="1958"/>
                    </a:cubicBezTo>
                    <a:cubicBezTo>
                      <a:pt x="53977" y="65454"/>
                      <a:pt x="53977" y="65454"/>
                      <a:pt x="53977" y="65454"/>
                    </a:cubicBezTo>
                    <a:cubicBezTo>
                      <a:pt x="21858" y="65454"/>
                      <a:pt x="21858" y="65454"/>
                      <a:pt x="21858" y="65454"/>
                    </a:cubicBezTo>
                    <a:cubicBezTo>
                      <a:pt x="16059" y="65454"/>
                      <a:pt x="10260" y="66293"/>
                      <a:pt x="6245" y="67552"/>
                    </a:cubicBezTo>
                    <a:cubicBezTo>
                      <a:pt x="2230" y="68811"/>
                      <a:pt x="0" y="70489"/>
                      <a:pt x="0" y="72447"/>
                    </a:cubicBezTo>
                    <a:cubicBezTo>
                      <a:pt x="0" y="72447"/>
                      <a:pt x="0" y="72447"/>
                      <a:pt x="0" y="72447"/>
                    </a:cubicBezTo>
                    <a:lnTo>
                      <a:pt x="0" y="83636"/>
                    </a:lnTo>
                    <a:close/>
                    <a:moveTo>
                      <a:pt x="12490" y="72447"/>
                    </a:moveTo>
                    <a:cubicBezTo>
                      <a:pt x="12490" y="72447"/>
                      <a:pt x="12490" y="72447"/>
                      <a:pt x="12490" y="72447"/>
                    </a:cubicBezTo>
                    <a:cubicBezTo>
                      <a:pt x="12490" y="71608"/>
                      <a:pt x="13382" y="70769"/>
                      <a:pt x="15167" y="70349"/>
                    </a:cubicBezTo>
                    <a:cubicBezTo>
                      <a:pt x="16951" y="69790"/>
                      <a:pt x="19182" y="69370"/>
                      <a:pt x="21858" y="69370"/>
                    </a:cubicBezTo>
                    <a:cubicBezTo>
                      <a:pt x="59330" y="69370"/>
                      <a:pt x="59330" y="69370"/>
                      <a:pt x="59330" y="69370"/>
                    </a:cubicBezTo>
                    <a:cubicBezTo>
                      <a:pt x="60223" y="69370"/>
                      <a:pt x="60223" y="69370"/>
                      <a:pt x="60223" y="69370"/>
                    </a:cubicBezTo>
                    <a:cubicBezTo>
                      <a:pt x="60669" y="69370"/>
                      <a:pt x="60669" y="69370"/>
                      <a:pt x="60669" y="69370"/>
                    </a:cubicBezTo>
                    <a:cubicBezTo>
                      <a:pt x="98141" y="69370"/>
                      <a:pt x="98141" y="69370"/>
                      <a:pt x="98141" y="69370"/>
                    </a:cubicBezTo>
                    <a:cubicBezTo>
                      <a:pt x="98141" y="69370"/>
                      <a:pt x="98141" y="69370"/>
                      <a:pt x="98141" y="69370"/>
                    </a:cubicBezTo>
                    <a:cubicBezTo>
                      <a:pt x="100817" y="69370"/>
                      <a:pt x="103048" y="69790"/>
                      <a:pt x="104832" y="70349"/>
                    </a:cubicBezTo>
                    <a:cubicBezTo>
                      <a:pt x="106617" y="70769"/>
                      <a:pt x="107509" y="71608"/>
                      <a:pt x="107509" y="72447"/>
                    </a:cubicBezTo>
                    <a:cubicBezTo>
                      <a:pt x="107509" y="83636"/>
                      <a:pt x="107509" y="83636"/>
                      <a:pt x="107509" y="83636"/>
                    </a:cubicBezTo>
                    <a:cubicBezTo>
                      <a:pt x="107509" y="83636"/>
                      <a:pt x="107509" y="83636"/>
                      <a:pt x="107509" y="83636"/>
                    </a:cubicBezTo>
                    <a:cubicBezTo>
                      <a:pt x="107509" y="84475"/>
                      <a:pt x="106617" y="85174"/>
                      <a:pt x="104832" y="85734"/>
                    </a:cubicBezTo>
                    <a:cubicBezTo>
                      <a:pt x="103048" y="86293"/>
                      <a:pt x="100817" y="86573"/>
                      <a:pt x="98141" y="86573"/>
                    </a:cubicBezTo>
                    <a:cubicBezTo>
                      <a:pt x="60669" y="86573"/>
                      <a:pt x="60669" y="86573"/>
                      <a:pt x="60669" y="86573"/>
                    </a:cubicBezTo>
                    <a:cubicBezTo>
                      <a:pt x="60669" y="86573"/>
                      <a:pt x="60223" y="86573"/>
                      <a:pt x="60223" y="86573"/>
                    </a:cubicBezTo>
                    <a:cubicBezTo>
                      <a:pt x="59330" y="86573"/>
                      <a:pt x="59330" y="86573"/>
                      <a:pt x="59330" y="86573"/>
                    </a:cubicBezTo>
                    <a:cubicBezTo>
                      <a:pt x="21858" y="86573"/>
                      <a:pt x="21858" y="86573"/>
                      <a:pt x="21858" y="86573"/>
                    </a:cubicBezTo>
                    <a:cubicBezTo>
                      <a:pt x="21858" y="86573"/>
                      <a:pt x="21858" y="86573"/>
                      <a:pt x="21858" y="86573"/>
                    </a:cubicBezTo>
                    <a:cubicBezTo>
                      <a:pt x="19182" y="86573"/>
                      <a:pt x="16951" y="86293"/>
                      <a:pt x="15167" y="85734"/>
                    </a:cubicBezTo>
                    <a:cubicBezTo>
                      <a:pt x="13382" y="85174"/>
                      <a:pt x="12490" y="84475"/>
                      <a:pt x="12490" y="83636"/>
                    </a:cubicBezTo>
                    <a:lnTo>
                      <a:pt x="12490" y="72447"/>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02" name="Shape 1502"/>
              <p:cNvSpPr/>
              <p:nvPr/>
            </p:nvSpPr>
            <p:spPr>
              <a:xfrm>
                <a:off x="11102975" y="10150475"/>
                <a:ext cx="323850" cy="1001711"/>
              </a:xfrm>
              <a:custGeom>
                <a:avLst/>
                <a:gdLst/>
                <a:ahLst/>
                <a:cxnLst/>
                <a:rect l="0" t="0" r="0" b="0"/>
                <a:pathLst>
                  <a:path w="120000" h="120000" extrusionOk="0">
                    <a:moveTo>
                      <a:pt x="0" y="47692"/>
                    </a:moveTo>
                    <a:cubicBezTo>
                      <a:pt x="0" y="49650"/>
                      <a:pt x="2666" y="51328"/>
                      <a:pt x="6666" y="52587"/>
                    </a:cubicBezTo>
                    <a:cubicBezTo>
                      <a:pt x="10666" y="53846"/>
                      <a:pt x="16000" y="54685"/>
                      <a:pt x="22222" y="54685"/>
                    </a:cubicBezTo>
                    <a:cubicBezTo>
                      <a:pt x="22222" y="54685"/>
                      <a:pt x="22222" y="54685"/>
                      <a:pt x="22222" y="54685"/>
                    </a:cubicBezTo>
                    <a:cubicBezTo>
                      <a:pt x="53333" y="54685"/>
                      <a:pt x="53333" y="54685"/>
                      <a:pt x="53333" y="54685"/>
                    </a:cubicBezTo>
                    <a:cubicBezTo>
                      <a:pt x="53333" y="118041"/>
                      <a:pt x="53333" y="118041"/>
                      <a:pt x="53333" y="118041"/>
                    </a:cubicBezTo>
                    <a:cubicBezTo>
                      <a:pt x="53333" y="119160"/>
                      <a:pt x="56000" y="120000"/>
                      <a:pt x="59555" y="120000"/>
                    </a:cubicBezTo>
                    <a:cubicBezTo>
                      <a:pt x="63111" y="120000"/>
                      <a:pt x="65777" y="119160"/>
                      <a:pt x="65777" y="118041"/>
                    </a:cubicBezTo>
                    <a:cubicBezTo>
                      <a:pt x="65777" y="54685"/>
                      <a:pt x="65777" y="54685"/>
                      <a:pt x="65777" y="54685"/>
                    </a:cubicBezTo>
                    <a:cubicBezTo>
                      <a:pt x="98222" y="54685"/>
                      <a:pt x="98222" y="54685"/>
                      <a:pt x="98222" y="54685"/>
                    </a:cubicBezTo>
                    <a:cubicBezTo>
                      <a:pt x="104000" y="54685"/>
                      <a:pt x="109777" y="53846"/>
                      <a:pt x="113333" y="52727"/>
                    </a:cubicBezTo>
                    <a:cubicBezTo>
                      <a:pt x="117333" y="51468"/>
                      <a:pt x="120000" y="49650"/>
                      <a:pt x="120000" y="47832"/>
                    </a:cubicBezTo>
                    <a:cubicBezTo>
                      <a:pt x="120000" y="36503"/>
                      <a:pt x="120000" y="36503"/>
                      <a:pt x="120000" y="36503"/>
                    </a:cubicBezTo>
                    <a:cubicBezTo>
                      <a:pt x="120000" y="34685"/>
                      <a:pt x="117333" y="32867"/>
                      <a:pt x="113777" y="31608"/>
                    </a:cubicBezTo>
                    <a:cubicBezTo>
                      <a:pt x="109777" y="30489"/>
                      <a:pt x="104000" y="29650"/>
                      <a:pt x="98222" y="29650"/>
                    </a:cubicBezTo>
                    <a:cubicBezTo>
                      <a:pt x="98222" y="29650"/>
                      <a:pt x="98222" y="29650"/>
                      <a:pt x="98222" y="29650"/>
                    </a:cubicBezTo>
                    <a:cubicBezTo>
                      <a:pt x="65777" y="29650"/>
                      <a:pt x="65777" y="29650"/>
                      <a:pt x="65777" y="29650"/>
                    </a:cubicBezTo>
                    <a:cubicBezTo>
                      <a:pt x="65777" y="1958"/>
                      <a:pt x="65777" y="1958"/>
                      <a:pt x="65777" y="1958"/>
                    </a:cubicBezTo>
                    <a:cubicBezTo>
                      <a:pt x="65777" y="839"/>
                      <a:pt x="63111" y="0"/>
                      <a:pt x="59555" y="0"/>
                    </a:cubicBezTo>
                    <a:cubicBezTo>
                      <a:pt x="56000" y="0"/>
                      <a:pt x="53333" y="839"/>
                      <a:pt x="53333" y="1958"/>
                    </a:cubicBezTo>
                    <a:cubicBezTo>
                      <a:pt x="53333" y="29650"/>
                      <a:pt x="53333" y="29650"/>
                      <a:pt x="53333" y="29650"/>
                    </a:cubicBezTo>
                    <a:cubicBezTo>
                      <a:pt x="22222" y="29650"/>
                      <a:pt x="22222" y="29650"/>
                      <a:pt x="22222" y="29650"/>
                    </a:cubicBezTo>
                    <a:cubicBezTo>
                      <a:pt x="16000" y="29650"/>
                      <a:pt x="10666" y="30349"/>
                      <a:pt x="6666" y="31608"/>
                    </a:cubicBezTo>
                    <a:cubicBezTo>
                      <a:pt x="2666" y="32867"/>
                      <a:pt x="0" y="34685"/>
                      <a:pt x="0" y="36503"/>
                    </a:cubicBezTo>
                    <a:cubicBezTo>
                      <a:pt x="0" y="36503"/>
                      <a:pt x="0" y="36503"/>
                      <a:pt x="0" y="36503"/>
                    </a:cubicBezTo>
                    <a:lnTo>
                      <a:pt x="0" y="47692"/>
                    </a:lnTo>
                    <a:close/>
                    <a:moveTo>
                      <a:pt x="12888" y="36503"/>
                    </a:moveTo>
                    <a:cubicBezTo>
                      <a:pt x="12888" y="35664"/>
                      <a:pt x="13777" y="34965"/>
                      <a:pt x="15555" y="34405"/>
                    </a:cubicBezTo>
                    <a:cubicBezTo>
                      <a:pt x="17333" y="33846"/>
                      <a:pt x="19555" y="33566"/>
                      <a:pt x="22222" y="33566"/>
                    </a:cubicBezTo>
                    <a:cubicBezTo>
                      <a:pt x="59111" y="33566"/>
                      <a:pt x="59111" y="33566"/>
                      <a:pt x="59111" y="33566"/>
                    </a:cubicBezTo>
                    <a:cubicBezTo>
                      <a:pt x="59555" y="33566"/>
                      <a:pt x="59555" y="33566"/>
                      <a:pt x="59555" y="33566"/>
                    </a:cubicBezTo>
                    <a:cubicBezTo>
                      <a:pt x="60000" y="33566"/>
                      <a:pt x="60000" y="33566"/>
                      <a:pt x="60000" y="33566"/>
                    </a:cubicBezTo>
                    <a:cubicBezTo>
                      <a:pt x="98222" y="33566"/>
                      <a:pt x="98222" y="33566"/>
                      <a:pt x="98222" y="33566"/>
                    </a:cubicBezTo>
                    <a:cubicBezTo>
                      <a:pt x="98222" y="33566"/>
                      <a:pt x="98222" y="33566"/>
                      <a:pt x="98222" y="33566"/>
                    </a:cubicBezTo>
                    <a:cubicBezTo>
                      <a:pt x="100444" y="33566"/>
                      <a:pt x="103111" y="33846"/>
                      <a:pt x="104888" y="34405"/>
                    </a:cubicBezTo>
                    <a:cubicBezTo>
                      <a:pt x="106222" y="34965"/>
                      <a:pt x="107555" y="35804"/>
                      <a:pt x="107555" y="36503"/>
                    </a:cubicBezTo>
                    <a:cubicBezTo>
                      <a:pt x="107555" y="47832"/>
                      <a:pt x="107555" y="47832"/>
                      <a:pt x="107555" y="47832"/>
                    </a:cubicBezTo>
                    <a:cubicBezTo>
                      <a:pt x="107555" y="47832"/>
                      <a:pt x="107555" y="47832"/>
                      <a:pt x="107555" y="47832"/>
                    </a:cubicBezTo>
                    <a:cubicBezTo>
                      <a:pt x="107555" y="48531"/>
                      <a:pt x="106222" y="49370"/>
                      <a:pt x="104888" y="49930"/>
                    </a:cubicBezTo>
                    <a:cubicBezTo>
                      <a:pt x="103111" y="50349"/>
                      <a:pt x="100444" y="50769"/>
                      <a:pt x="98222" y="50769"/>
                    </a:cubicBezTo>
                    <a:cubicBezTo>
                      <a:pt x="60444" y="50769"/>
                      <a:pt x="60444" y="50769"/>
                      <a:pt x="60444" y="50769"/>
                    </a:cubicBezTo>
                    <a:cubicBezTo>
                      <a:pt x="60000" y="50769"/>
                      <a:pt x="60000" y="50769"/>
                      <a:pt x="59555" y="50769"/>
                    </a:cubicBezTo>
                    <a:cubicBezTo>
                      <a:pt x="59111" y="50769"/>
                      <a:pt x="59111" y="50769"/>
                      <a:pt x="59111" y="50769"/>
                    </a:cubicBezTo>
                    <a:cubicBezTo>
                      <a:pt x="22222" y="50769"/>
                      <a:pt x="22222" y="50769"/>
                      <a:pt x="22222" y="50769"/>
                    </a:cubicBezTo>
                    <a:cubicBezTo>
                      <a:pt x="22222" y="50769"/>
                      <a:pt x="22222" y="50769"/>
                      <a:pt x="22222" y="50769"/>
                    </a:cubicBezTo>
                    <a:cubicBezTo>
                      <a:pt x="19555" y="50769"/>
                      <a:pt x="17333" y="50349"/>
                      <a:pt x="15555" y="49930"/>
                    </a:cubicBezTo>
                    <a:cubicBezTo>
                      <a:pt x="13777" y="49370"/>
                      <a:pt x="12888" y="48531"/>
                      <a:pt x="12888" y="47692"/>
                    </a:cubicBezTo>
                    <a:lnTo>
                      <a:pt x="12888" y="3650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grpSp>
      <p:grpSp>
        <p:nvGrpSpPr>
          <p:cNvPr id="1503" name="Shape 1503"/>
          <p:cNvGrpSpPr/>
          <p:nvPr/>
        </p:nvGrpSpPr>
        <p:grpSpPr>
          <a:xfrm>
            <a:off x="7072521" y="1121214"/>
            <a:ext cx="1141736" cy="3482744"/>
            <a:chOff x="6599571" y="1005604"/>
            <a:chExt cx="1141736" cy="3482744"/>
          </a:xfrm>
        </p:grpSpPr>
        <p:pic>
          <p:nvPicPr>
            <p:cNvPr id="1504" name="Shape 1504"/>
            <p:cNvPicPr preferRelativeResize="0"/>
            <p:nvPr/>
          </p:nvPicPr>
          <p:blipFill rotWithShape="1">
            <a:blip r:embed="rId11">
              <a:alphaModFix/>
            </a:blip>
            <a:srcRect/>
            <a:stretch/>
          </p:blipFill>
          <p:spPr>
            <a:xfrm>
              <a:off x="6923639" y="2144624"/>
              <a:ext cx="493599" cy="362043"/>
            </a:xfrm>
            <a:prstGeom prst="rect">
              <a:avLst/>
            </a:prstGeom>
            <a:noFill/>
            <a:ln>
              <a:noFill/>
            </a:ln>
          </p:spPr>
        </p:pic>
        <p:pic>
          <p:nvPicPr>
            <p:cNvPr id="1505" name="Shape 1505"/>
            <p:cNvPicPr preferRelativeResize="0"/>
            <p:nvPr/>
          </p:nvPicPr>
          <p:blipFill rotWithShape="1">
            <a:blip r:embed="rId12">
              <a:alphaModFix/>
            </a:blip>
            <a:srcRect l="-6579" t="32108"/>
            <a:stretch/>
          </p:blipFill>
          <p:spPr>
            <a:xfrm>
              <a:off x="6892942" y="3339162"/>
              <a:ext cx="554997" cy="275410"/>
            </a:xfrm>
            <a:prstGeom prst="rect">
              <a:avLst/>
            </a:prstGeom>
            <a:noFill/>
            <a:ln>
              <a:noFill/>
            </a:ln>
          </p:spPr>
        </p:pic>
        <p:pic>
          <p:nvPicPr>
            <p:cNvPr id="1506" name="Shape 1506"/>
            <p:cNvPicPr preferRelativeResize="0"/>
            <p:nvPr/>
          </p:nvPicPr>
          <p:blipFill rotWithShape="1">
            <a:blip r:embed="rId13">
              <a:alphaModFix/>
            </a:blip>
            <a:srcRect/>
            <a:stretch/>
          </p:blipFill>
          <p:spPr>
            <a:xfrm>
              <a:off x="6939400" y="2690940"/>
              <a:ext cx="462081" cy="462081"/>
            </a:xfrm>
            <a:prstGeom prst="rect">
              <a:avLst/>
            </a:prstGeom>
            <a:noFill/>
            <a:ln>
              <a:noFill/>
            </a:ln>
          </p:spPr>
        </p:pic>
        <p:pic>
          <p:nvPicPr>
            <p:cNvPr id="1507" name="Shape 1507"/>
            <p:cNvPicPr preferRelativeResize="0"/>
            <p:nvPr/>
          </p:nvPicPr>
          <p:blipFill rotWithShape="1">
            <a:blip r:embed="rId14">
              <a:alphaModFix/>
            </a:blip>
            <a:srcRect/>
            <a:stretch/>
          </p:blipFill>
          <p:spPr>
            <a:xfrm>
              <a:off x="6876085" y="3842096"/>
              <a:ext cx="623664" cy="467748"/>
            </a:xfrm>
            <a:prstGeom prst="rect">
              <a:avLst/>
            </a:prstGeom>
            <a:noFill/>
            <a:ln>
              <a:noFill/>
            </a:ln>
          </p:spPr>
        </p:pic>
        <p:sp>
          <p:nvSpPr>
            <p:cNvPr id="1508" name="Shape 1508" descr="PresentationLoad.com"/>
            <p:cNvSpPr/>
            <p:nvPr/>
          </p:nvSpPr>
          <p:spPr>
            <a:xfrm>
              <a:off x="6604642" y="1017795"/>
              <a:ext cx="1131595" cy="3470552"/>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509" name="Shape 1509" descr="PresentationLoad.com"/>
            <p:cNvSpPr/>
            <p:nvPr/>
          </p:nvSpPr>
          <p:spPr>
            <a:xfrm>
              <a:off x="6599571" y="1005604"/>
              <a:ext cx="1141736" cy="1023128"/>
            </a:xfrm>
            <a:prstGeom prst="rect">
              <a:avLst/>
            </a:prstGeom>
            <a:solidFill>
              <a:schemeClr val="dk1"/>
            </a:solidFill>
            <a:ln w="9525"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sp>
          <p:nvSpPr>
            <p:cNvPr id="1510" name="Shape 1510"/>
            <p:cNvSpPr/>
            <p:nvPr/>
          </p:nvSpPr>
          <p:spPr>
            <a:xfrm>
              <a:off x="6832846" y="1540729"/>
              <a:ext cx="675185"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Public </a:t>
              </a:r>
              <a:br>
                <a:rPr lang="en" sz="1200" b="0" i="0" u="none" strike="noStrike" cap="none">
                  <a:solidFill>
                    <a:srgbClr val="FFFFFF"/>
                  </a:solidFill>
                  <a:latin typeface="Arial"/>
                  <a:ea typeface="Arial"/>
                  <a:cs typeface="Arial"/>
                  <a:sym typeface="Arial"/>
                </a:rPr>
              </a:br>
              <a:r>
                <a:rPr lang="en" sz="1200" b="0" i="0" u="none" strike="noStrike" cap="none">
                  <a:solidFill>
                    <a:srgbClr val="FFFFFF"/>
                  </a:solidFill>
                  <a:latin typeface="Arial"/>
                  <a:ea typeface="Arial"/>
                  <a:cs typeface="Arial"/>
                  <a:sym typeface="Arial"/>
                </a:rPr>
                <a:t>Sector</a:t>
              </a:r>
            </a:p>
          </p:txBody>
        </p:sp>
        <p:sp>
          <p:nvSpPr>
            <p:cNvPr id="1511" name="Shape 1511"/>
            <p:cNvSpPr/>
            <p:nvPr/>
          </p:nvSpPr>
          <p:spPr>
            <a:xfrm>
              <a:off x="6960910" y="1133687"/>
              <a:ext cx="419063" cy="366158"/>
            </a:xfrm>
            <a:custGeom>
              <a:avLst/>
              <a:gdLst/>
              <a:ahLst/>
              <a:cxnLst/>
              <a:rect l="0" t="0" r="0" b="0"/>
              <a:pathLst>
                <a:path w="120000" h="120000" extrusionOk="0">
                  <a:moveTo>
                    <a:pt x="118647" y="120000"/>
                  </a:moveTo>
                  <a:cubicBezTo>
                    <a:pt x="119323" y="120000"/>
                    <a:pt x="119999" y="119434"/>
                    <a:pt x="119999" y="118492"/>
                  </a:cubicBezTo>
                  <a:cubicBezTo>
                    <a:pt x="119999" y="109450"/>
                    <a:pt x="119999" y="109450"/>
                    <a:pt x="119999" y="109450"/>
                  </a:cubicBezTo>
                  <a:cubicBezTo>
                    <a:pt x="119999" y="108697"/>
                    <a:pt x="119323" y="107943"/>
                    <a:pt x="118647" y="107943"/>
                  </a:cubicBezTo>
                  <a:cubicBezTo>
                    <a:pt x="110873" y="107943"/>
                    <a:pt x="110873" y="107943"/>
                    <a:pt x="110873" y="107943"/>
                  </a:cubicBezTo>
                  <a:cubicBezTo>
                    <a:pt x="110873" y="53877"/>
                    <a:pt x="110873" y="53877"/>
                    <a:pt x="110873" y="53877"/>
                  </a:cubicBezTo>
                  <a:cubicBezTo>
                    <a:pt x="113070" y="53877"/>
                    <a:pt x="113070" y="53877"/>
                    <a:pt x="113070" y="53877"/>
                  </a:cubicBezTo>
                  <a:cubicBezTo>
                    <a:pt x="113915" y="53877"/>
                    <a:pt x="114422" y="53312"/>
                    <a:pt x="114422" y="52558"/>
                  </a:cubicBezTo>
                  <a:cubicBezTo>
                    <a:pt x="114422" y="43139"/>
                    <a:pt x="114422" y="43139"/>
                    <a:pt x="114422" y="43139"/>
                  </a:cubicBezTo>
                  <a:cubicBezTo>
                    <a:pt x="118647" y="43139"/>
                    <a:pt x="118647" y="43139"/>
                    <a:pt x="118647" y="43139"/>
                  </a:cubicBezTo>
                  <a:cubicBezTo>
                    <a:pt x="119323" y="43139"/>
                    <a:pt x="119999" y="42386"/>
                    <a:pt x="119999" y="41632"/>
                  </a:cubicBezTo>
                  <a:cubicBezTo>
                    <a:pt x="119999" y="32967"/>
                    <a:pt x="119999" y="32967"/>
                    <a:pt x="119999" y="32967"/>
                  </a:cubicBezTo>
                  <a:cubicBezTo>
                    <a:pt x="119999" y="32401"/>
                    <a:pt x="119661" y="31836"/>
                    <a:pt x="119154" y="31648"/>
                  </a:cubicBezTo>
                  <a:cubicBezTo>
                    <a:pt x="60507" y="188"/>
                    <a:pt x="60507" y="188"/>
                    <a:pt x="60507" y="188"/>
                  </a:cubicBezTo>
                  <a:cubicBezTo>
                    <a:pt x="60169" y="0"/>
                    <a:pt x="59830" y="0"/>
                    <a:pt x="59323" y="188"/>
                  </a:cubicBezTo>
                  <a:cubicBezTo>
                    <a:pt x="676" y="31648"/>
                    <a:pt x="676" y="31648"/>
                    <a:pt x="676" y="31648"/>
                  </a:cubicBezTo>
                  <a:cubicBezTo>
                    <a:pt x="338" y="31836"/>
                    <a:pt x="0" y="32401"/>
                    <a:pt x="0" y="32967"/>
                  </a:cubicBezTo>
                  <a:cubicBezTo>
                    <a:pt x="0" y="32967"/>
                    <a:pt x="0" y="32967"/>
                    <a:pt x="0" y="32967"/>
                  </a:cubicBezTo>
                  <a:cubicBezTo>
                    <a:pt x="0" y="41632"/>
                    <a:pt x="0" y="41632"/>
                    <a:pt x="0" y="41632"/>
                  </a:cubicBezTo>
                  <a:cubicBezTo>
                    <a:pt x="0" y="42386"/>
                    <a:pt x="676" y="43139"/>
                    <a:pt x="1352" y="43139"/>
                  </a:cubicBezTo>
                  <a:cubicBezTo>
                    <a:pt x="5577" y="43139"/>
                    <a:pt x="5577" y="43139"/>
                    <a:pt x="5577" y="43139"/>
                  </a:cubicBezTo>
                  <a:cubicBezTo>
                    <a:pt x="5577" y="52558"/>
                    <a:pt x="5577" y="52558"/>
                    <a:pt x="5577" y="52558"/>
                  </a:cubicBezTo>
                  <a:cubicBezTo>
                    <a:pt x="5577" y="53312"/>
                    <a:pt x="6084" y="53877"/>
                    <a:pt x="6760" y="53877"/>
                  </a:cubicBezTo>
                  <a:cubicBezTo>
                    <a:pt x="9126" y="53877"/>
                    <a:pt x="9126" y="53877"/>
                    <a:pt x="9126" y="53877"/>
                  </a:cubicBezTo>
                  <a:cubicBezTo>
                    <a:pt x="9126" y="107943"/>
                    <a:pt x="9126" y="107943"/>
                    <a:pt x="9126" y="107943"/>
                  </a:cubicBezTo>
                  <a:cubicBezTo>
                    <a:pt x="1352" y="107943"/>
                    <a:pt x="1352" y="107943"/>
                    <a:pt x="1352" y="107943"/>
                  </a:cubicBezTo>
                  <a:cubicBezTo>
                    <a:pt x="676" y="107943"/>
                    <a:pt x="0" y="108697"/>
                    <a:pt x="0" y="109450"/>
                  </a:cubicBezTo>
                  <a:cubicBezTo>
                    <a:pt x="0" y="118492"/>
                    <a:pt x="0" y="118492"/>
                    <a:pt x="0" y="118492"/>
                  </a:cubicBezTo>
                  <a:cubicBezTo>
                    <a:pt x="0" y="119434"/>
                    <a:pt x="676" y="120000"/>
                    <a:pt x="1352" y="120000"/>
                  </a:cubicBezTo>
                  <a:lnTo>
                    <a:pt x="118647" y="120000"/>
                  </a:lnTo>
                  <a:close/>
                  <a:moveTo>
                    <a:pt x="111887" y="51051"/>
                  </a:moveTo>
                  <a:cubicBezTo>
                    <a:pt x="87042" y="51051"/>
                    <a:pt x="87042" y="51051"/>
                    <a:pt x="87042" y="51051"/>
                  </a:cubicBezTo>
                  <a:cubicBezTo>
                    <a:pt x="87042" y="43139"/>
                    <a:pt x="87042" y="43139"/>
                    <a:pt x="87042" y="43139"/>
                  </a:cubicBezTo>
                  <a:cubicBezTo>
                    <a:pt x="111887" y="43139"/>
                    <a:pt x="111887" y="43139"/>
                    <a:pt x="111887" y="43139"/>
                  </a:cubicBezTo>
                  <a:lnTo>
                    <a:pt x="111887" y="51051"/>
                  </a:lnTo>
                  <a:close/>
                  <a:moveTo>
                    <a:pt x="108169" y="53877"/>
                  </a:moveTo>
                  <a:cubicBezTo>
                    <a:pt x="108169" y="107943"/>
                    <a:pt x="108169" y="107943"/>
                    <a:pt x="108169" y="107943"/>
                  </a:cubicBezTo>
                  <a:cubicBezTo>
                    <a:pt x="90591" y="107943"/>
                    <a:pt x="90591" y="107943"/>
                    <a:pt x="90591" y="107943"/>
                  </a:cubicBezTo>
                  <a:cubicBezTo>
                    <a:pt x="90591" y="53877"/>
                    <a:pt x="90591" y="53877"/>
                    <a:pt x="90591" y="53877"/>
                  </a:cubicBezTo>
                  <a:lnTo>
                    <a:pt x="108169" y="53877"/>
                  </a:lnTo>
                  <a:close/>
                  <a:moveTo>
                    <a:pt x="47661" y="51051"/>
                  </a:moveTo>
                  <a:cubicBezTo>
                    <a:pt x="47661" y="43139"/>
                    <a:pt x="47661" y="43139"/>
                    <a:pt x="47661" y="43139"/>
                  </a:cubicBezTo>
                  <a:cubicBezTo>
                    <a:pt x="72338" y="43139"/>
                    <a:pt x="72338" y="43139"/>
                    <a:pt x="72338" y="43139"/>
                  </a:cubicBezTo>
                  <a:cubicBezTo>
                    <a:pt x="72338" y="51051"/>
                    <a:pt x="72338" y="51051"/>
                    <a:pt x="72338" y="51051"/>
                  </a:cubicBezTo>
                  <a:lnTo>
                    <a:pt x="47661" y="51051"/>
                  </a:lnTo>
                  <a:close/>
                  <a:moveTo>
                    <a:pt x="68788" y="53877"/>
                  </a:moveTo>
                  <a:cubicBezTo>
                    <a:pt x="68788" y="107943"/>
                    <a:pt x="68788" y="107943"/>
                    <a:pt x="68788" y="107943"/>
                  </a:cubicBezTo>
                  <a:cubicBezTo>
                    <a:pt x="51211" y="107943"/>
                    <a:pt x="51211" y="107943"/>
                    <a:pt x="51211" y="107943"/>
                  </a:cubicBezTo>
                  <a:cubicBezTo>
                    <a:pt x="51211" y="53877"/>
                    <a:pt x="51211" y="53877"/>
                    <a:pt x="51211" y="53877"/>
                  </a:cubicBezTo>
                  <a:lnTo>
                    <a:pt x="68788" y="53877"/>
                  </a:lnTo>
                  <a:close/>
                  <a:moveTo>
                    <a:pt x="46309" y="53877"/>
                  </a:moveTo>
                  <a:cubicBezTo>
                    <a:pt x="48507" y="53877"/>
                    <a:pt x="48507" y="53877"/>
                    <a:pt x="48507" y="53877"/>
                  </a:cubicBezTo>
                  <a:cubicBezTo>
                    <a:pt x="48507" y="107943"/>
                    <a:pt x="48507" y="107943"/>
                    <a:pt x="48507" y="107943"/>
                  </a:cubicBezTo>
                  <a:cubicBezTo>
                    <a:pt x="31943" y="107943"/>
                    <a:pt x="31943" y="107943"/>
                    <a:pt x="31943" y="107943"/>
                  </a:cubicBezTo>
                  <a:cubicBezTo>
                    <a:pt x="31943" y="53877"/>
                    <a:pt x="31943" y="53877"/>
                    <a:pt x="31943" y="53877"/>
                  </a:cubicBezTo>
                  <a:cubicBezTo>
                    <a:pt x="34309" y="53877"/>
                    <a:pt x="34309" y="53877"/>
                    <a:pt x="34309" y="53877"/>
                  </a:cubicBezTo>
                  <a:cubicBezTo>
                    <a:pt x="34985" y="53877"/>
                    <a:pt x="35492" y="53312"/>
                    <a:pt x="35492" y="52558"/>
                  </a:cubicBezTo>
                  <a:cubicBezTo>
                    <a:pt x="35492" y="43139"/>
                    <a:pt x="35492" y="43139"/>
                    <a:pt x="35492" y="43139"/>
                  </a:cubicBezTo>
                  <a:cubicBezTo>
                    <a:pt x="44957" y="43139"/>
                    <a:pt x="44957" y="43139"/>
                    <a:pt x="44957" y="43139"/>
                  </a:cubicBezTo>
                  <a:cubicBezTo>
                    <a:pt x="44957" y="52558"/>
                    <a:pt x="44957" y="52558"/>
                    <a:pt x="44957" y="52558"/>
                  </a:cubicBezTo>
                  <a:cubicBezTo>
                    <a:pt x="44957" y="53312"/>
                    <a:pt x="45633" y="53877"/>
                    <a:pt x="46309" y="53877"/>
                  </a:cubicBezTo>
                  <a:close/>
                  <a:moveTo>
                    <a:pt x="71492" y="53877"/>
                  </a:moveTo>
                  <a:cubicBezTo>
                    <a:pt x="73690" y="53877"/>
                    <a:pt x="73690" y="53877"/>
                    <a:pt x="73690" y="53877"/>
                  </a:cubicBezTo>
                  <a:cubicBezTo>
                    <a:pt x="74366" y="53877"/>
                    <a:pt x="75042" y="53312"/>
                    <a:pt x="75042" y="52558"/>
                  </a:cubicBezTo>
                  <a:cubicBezTo>
                    <a:pt x="75042" y="43139"/>
                    <a:pt x="75042" y="43139"/>
                    <a:pt x="75042" y="43139"/>
                  </a:cubicBezTo>
                  <a:cubicBezTo>
                    <a:pt x="84338" y="43139"/>
                    <a:pt x="84338" y="43139"/>
                    <a:pt x="84338" y="43139"/>
                  </a:cubicBezTo>
                  <a:cubicBezTo>
                    <a:pt x="84338" y="52558"/>
                    <a:pt x="84338" y="52558"/>
                    <a:pt x="84338" y="52558"/>
                  </a:cubicBezTo>
                  <a:cubicBezTo>
                    <a:pt x="84338" y="53312"/>
                    <a:pt x="85014" y="53877"/>
                    <a:pt x="85690" y="53877"/>
                  </a:cubicBezTo>
                  <a:cubicBezTo>
                    <a:pt x="88056" y="53877"/>
                    <a:pt x="88056" y="53877"/>
                    <a:pt x="88056" y="53877"/>
                  </a:cubicBezTo>
                  <a:cubicBezTo>
                    <a:pt x="88056" y="107943"/>
                    <a:pt x="88056" y="107943"/>
                    <a:pt x="88056" y="107943"/>
                  </a:cubicBezTo>
                  <a:cubicBezTo>
                    <a:pt x="71492" y="107943"/>
                    <a:pt x="71492" y="107943"/>
                    <a:pt x="71492" y="107943"/>
                  </a:cubicBezTo>
                  <a:lnTo>
                    <a:pt x="71492" y="53877"/>
                  </a:lnTo>
                  <a:close/>
                  <a:moveTo>
                    <a:pt x="2704" y="40125"/>
                  </a:moveTo>
                  <a:cubicBezTo>
                    <a:pt x="2704" y="33908"/>
                    <a:pt x="2704" y="33908"/>
                    <a:pt x="2704" y="33908"/>
                  </a:cubicBezTo>
                  <a:cubicBezTo>
                    <a:pt x="59999" y="3014"/>
                    <a:pt x="59999" y="3014"/>
                    <a:pt x="59999" y="3014"/>
                  </a:cubicBezTo>
                  <a:cubicBezTo>
                    <a:pt x="117295" y="33908"/>
                    <a:pt x="117295" y="33908"/>
                    <a:pt x="117295" y="33908"/>
                  </a:cubicBezTo>
                  <a:cubicBezTo>
                    <a:pt x="117295" y="40125"/>
                    <a:pt x="117295" y="40125"/>
                    <a:pt x="117295" y="40125"/>
                  </a:cubicBezTo>
                  <a:lnTo>
                    <a:pt x="2704" y="40125"/>
                  </a:lnTo>
                  <a:close/>
                  <a:moveTo>
                    <a:pt x="8112" y="51051"/>
                  </a:moveTo>
                  <a:cubicBezTo>
                    <a:pt x="8112" y="43139"/>
                    <a:pt x="8112" y="43139"/>
                    <a:pt x="8112" y="43139"/>
                  </a:cubicBezTo>
                  <a:cubicBezTo>
                    <a:pt x="32957" y="43139"/>
                    <a:pt x="32957" y="43139"/>
                    <a:pt x="32957" y="43139"/>
                  </a:cubicBezTo>
                  <a:cubicBezTo>
                    <a:pt x="32957" y="51051"/>
                    <a:pt x="32957" y="51051"/>
                    <a:pt x="32957" y="51051"/>
                  </a:cubicBezTo>
                  <a:lnTo>
                    <a:pt x="8112" y="51051"/>
                  </a:lnTo>
                  <a:close/>
                  <a:moveTo>
                    <a:pt x="29239" y="53877"/>
                  </a:moveTo>
                  <a:cubicBezTo>
                    <a:pt x="29239" y="107943"/>
                    <a:pt x="29239" y="107943"/>
                    <a:pt x="29239" y="107943"/>
                  </a:cubicBezTo>
                  <a:cubicBezTo>
                    <a:pt x="11830" y="107943"/>
                    <a:pt x="11830" y="107943"/>
                    <a:pt x="11830" y="107943"/>
                  </a:cubicBezTo>
                  <a:cubicBezTo>
                    <a:pt x="11830" y="53877"/>
                    <a:pt x="11830" y="53877"/>
                    <a:pt x="11830" y="53877"/>
                  </a:cubicBezTo>
                  <a:lnTo>
                    <a:pt x="29239" y="53877"/>
                  </a:lnTo>
                  <a:close/>
                  <a:moveTo>
                    <a:pt x="2704" y="110957"/>
                  </a:moveTo>
                  <a:cubicBezTo>
                    <a:pt x="117295" y="110957"/>
                    <a:pt x="117295" y="110957"/>
                    <a:pt x="117295" y="110957"/>
                  </a:cubicBezTo>
                  <a:cubicBezTo>
                    <a:pt x="117295" y="116985"/>
                    <a:pt x="117295" y="116985"/>
                    <a:pt x="117295" y="116985"/>
                  </a:cubicBezTo>
                  <a:cubicBezTo>
                    <a:pt x="2704" y="116985"/>
                    <a:pt x="2704" y="116985"/>
                    <a:pt x="2704" y="116985"/>
                  </a:cubicBezTo>
                  <a:lnTo>
                    <a:pt x="2704" y="110957"/>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grpSp>
        <p:nvGrpSpPr>
          <p:cNvPr id="1512" name="Shape 1512"/>
          <p:cNvGrpSpPr/>
          <p:nvPr/>
        </p:nvGrpSpPr>
        <p:grpSpPr>
          <a:xfrm>
            <a:off x="5717780" y="1121214"/>
            <a:ext cx="1151101" cy="3482745"/>
            <a:chOff x="5349930" y="1005604"/>
            <a:chExt cx="1151101" cy="3482745"/>
          </a:xfrm>
        </p:grpSpPr>
        <p:pic>
          <p:nvPicPr>
            <p:cNvPr id="1513" name="Shape 1513"/>
            <p:cNvPicPr preferRelativeResize="0"/>
            <p:nvPr/>
          </p:nvPicPr>
          <p:blipFill rotWithShape="1">
            <a:blip r:embed="rId15">
              <a:alphaModFix/>
            </a:blip>
            <a:srcRect/>
            <a:stretch/>
          </p:blipFill>
          <p:spPr>
            <a:xfrm>
              <a:off x="5528521" y="3304639"/>
              <a:ext cx="810860" cy="183272"/>
            </a:xfrm>
            <a:prstGeom prst="rect">
              <a:avLst/>
            </a:prstGeom>
            <a:noFill/>
            <a:ln>
              <a:noFill/>
            </a:ln>
          </p:spPr>
        </p:pic>
        <p:pic>
          <p:nvPicPr>
            <p:cNvPr id="1514" name="Shape 1514"/>
            <p:cNvPicPr preferRelativeResize="0"/>
            <p:nvPr/>
          </p:nvPicPr>
          <p:blipFill rotWithShape="1">
            <a:blip r:embed="rId16">
              <a:alphaModFix/>
            </a:blip>
            <a:srcRect t="19602" b="19443"/>
            <a:stretch/>
          </p:blipFill>
          <p:spPr>
            <a:xfrm>
              <a:off x="5349930" y="2647950"/>
              <a:ext cx="1151101" cy="247331"/>
            </a:xfrm>
            <a:prstGeom prst="rect">
              <a:avLst/>
            </a:prstGeom>
            <a:noFill/>
            <a:ln>
              <a:noFill/>
            </a:ln>
          </p:spPr>
        </p:pic>
        <p:pic>
          <p:nvPicPr>
            <p:cNvPr id="1515" name="Shape 1515"/>
            <p:cNvPicPr preferRelativeResize="0"/>
            <p:nvPr/>
          </p:nvPicPr>
          <p:blipFill rotWithShape="1">
            <a:blip r:embed="rId17">
              <a:alphaModFix/>
            </a:blip>
            <a:srcRect/>
            <a:stretch/>
          </p:blipFill>
          <p:spPr>
            <a:xfrm>
              <a:off x="5603755" y="3789812"/>
              <a:ext cx="643452" cy="489124"/>
            </a:xfrm>
            <a:prstGeom prst="rect">
              <a:avLst/>
            </a:prstGeom>
            <a:noFill/>
            <a:ln>
              <a:noFill/>
            </a:ln>
          </p:spPr>
        </p:pic>
        <p:pic>
          <p:nvPicPr>
            <p:cNvPr id="1516" name="Shape 1516"/>
            <p:cNvPicPr preferRelativeResize="0"/>
            <p:nvPr/>
          </p:nvPicPr>
          <p:blipFill rotWithShape="1">
            <a:blip r:embed="rId18">
              <a:alphaModFix/>
            </a:blip>
            <a:srcRect/>
            <a:stretch/>
          </p:blipFill>
          <p:spPr>
            <a:xfrm>
              <a:off x="5565317" y="2150206"/>
              <a:ext cx="707453" cy="192564"/>
            </a:xfrm>
            <a:prstGeom prst="rect">
              <a:avLst/>
            </a:prstGeom>
            <a:noFill/>
            <a:ln>
              <a:noFill/>
            </a:ln>
          </p:spPr>
        </p:pic>
        <p:sp>
          <p:nvSpPr>
            <p:cNvPr id="1517" name="Shape 1517" descr="PresentationLoad.com"/>
            <p:cNvSpPr/>
            <p:nvPr/>
          </p:nvSpPr>
          <p:spPr>
            <a:xfrm>
              <a:off x="5353307" y="1055495"/>
              <a:ext cx="1143000" cy="3432854"/>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518" name="Shape 1518" descr="PresentationLoad.com"/>
            <p:cNvSpPr/>
            <p:nvPr/>
          </p:nvSpPr>
          <p:spPr>
            <a:xfrm>
              <a:off x="5355860" y="1005604"/>
              <a:ext cx="1141736" cy="1023128"/>
            </a:xfrm>
            <a:prstGeom prst="rect">
              <a:avLst/>
            </a:prstGeom>
            <a:solidFill>
              <a:schemeClr val="accent5"/>
            </a:solidFill>
            <a:ln w="9525" cap="flat" cmpd="sng">
              <a:solidFill>
                <a:schemeClr val="accent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sp>
          <p:nvSpPr>
            <p:cNvPr id="1519" name="Shape 1519"/>
            <p:cNvSpPr/>
            <p:nvPr/>
          </p:nvSpPr>
          <p:spPr>
            <a:xfrm>
              <a:off x="5465257" y="1633062"/>
              <a:ext cx="920444"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Insurance</a:t>
              </a:r>
            </a:p>
          </p:txBody>
        </p:sp>
        <p:grpSp>
          <p:nvGrpSpPr>
            <p:cNvPr id="1520" name="Shape 1520"/>
            <p:cNvGrpSpPr/>
            <p:nvPr/>
          </p:nvGrpSpPr>
          <p:grpSpPr>
            <a:xfrm>
              <a:off x="5739847" y="1112140"/>
              <a:ext cx="371265" cy="409255"/>
              <a:chOff x="16625887" y="2513013"/>
              <a:chExt cx="1365250" cy="1504949"/>
            </a:xfrm>
          </p:grpSpPr>
          <p:grpSp>
            <p:nvGrpSpPr>
              <p:cNvPr id="1521" name="Shape 1521"/>
              <p:cNvGrpSpPr/>
              <p:nvPr/>
            </p:nvGrpSpPr>
            <p:grpSpPr>
              <a:xfrm>
                <a:off x="16625887" y="2513013"/>
                <a:ext cx="1365250" cy="1504949"/>
                <a:chOff x="16625887" y="2513013"/>
                <a:chExt cx="1365250" cy="1504949"/>
              </a:xfrm>
            </p:grpSpPr>
            <p:sp>
              <p:nvSpPr>
                <p:cNvPr id="1522" name="Shape 1522"/>
                <p:cNvSpPr/>
                <p:nvPr/>
              </p:nvSpPr>
              <p:spPr>
                <a:xfrm>
                  <a:off x="16976726" y="2917825"/>
                  <a:ext cx="512762" cy="31750"/>
                </a:xfrm>
                <a:custGeom>
                  <a:avLst/>
                  <a:gdLst/>
                  <a:ahLst/>
                  <a:cxnLst/>
                  <a:rect l="0" t="0" r="0" b="0"/>
                  <a:pathLst>
                    <a:path w="120000" h="120000" extrusionOk="0">
                      <a:moveTo>
                        <a:pt x="116202" y="120000"/>
                      </a:moveTo>
                      <a:cubicBezTo>
                        <a:pt x="118481" y="120000"/>
                        <a:pt x="120000" y="84000"/>
                        <a:pt x="120000" y="60000"/>
                      </a:cubicBezTo>
                      <a:cubicBezTo>
                        <a:pt x="120000" y="24000"/>
                        <a:pt x="118481" y="0"/>
                        <a:pt x="116202" y="0"/>
                      </a:cubicBezTo>
                      <a:cubicBezTo>
                        <a:pt x="3797" y="0"/>
                        <a:pt x="3797" y="0"/>
                        <a:pt x="3797" y="0"/>
                      </a:cubicBezTo>
                      <a:cubicBezTo>
                        <a:pt x="2278" y="0"/>
                        <a:pt x="0" y="24000"/>
                        <a:pt x="0" y="60000"/>
                      </a:cubicBezTo>
                      <a:cubicBezTo>
                        <a:pt x="0" y="84000"/>
                        <a:pt x="2278" y="120000"/>
                        <a:pt x="3797" y="120000"/>
                      </a:cubicBezTo>
                      <a:lnTo>
                        <a:pt x="116202" y="12000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3" name="Shape 1523"/>
                <p:cNvSpPr/>
                <p:nvPr/>
              </p:nvSpPr>
              <p:spPr>
                <a:xfrm>
                  <a:off x="16843376" y="2917825"/>
                  <a:ext cx="77788" cy="31750"/>
                </a:xfrm>
                <a:custGeom>
                  <a:avLst/>
                  <a:gdLst/>
                  <a:ahLst/>
                  <a:cxnLst/>
                  <a:rect l="0" t="0" r="0" b="0"/>
                  <a:pathLst>
                    <a:path w="120000" h="120000" extrusionOk="0">
                      <a:moveTo>
                        <a:pt x="25000" y="0"/>
                      </a:moveTo>
                      <a:cubicBezTo>
                        <a:pt x="10000" y="0"/>
                        <a:pt x="0" y="24000"/>
                        <a:pt x="0" y="60000"/>
                      </a:cubicBezTo>
                      <a:cubicBezTo>
                        <a:pt x="0" y="84000"/>
                        <a:pt x="10000" y="120000"/>
                        <a:pt x="25000" y="120000"/>
                      </a:cubicBezTo>
                      <a:cubicBezTo>
                        <a:pt x="95000" y="120000"/>
                        <a:pt x="95000" y="120000"/>
                        <a:pt x="95000" y="120000"/>
                      </a:cubicBezTo>
                      <a:cubicBezTo>
                        <a:pt x="110000" y="120000"/>
                        <a:pt x="120000" y="84000"/>
                        <a:pt x="120000" y="60000"/>
                      </a:cubicBezTo>
                      <a:cubicBezTo>
                        <a:pt x="120000" y="24000"/>
                        <a:pt x="110000" y="0"/>
                        <a:pt x="95000" y="0"/>
                      </a:cubicBezTo>
                      <a:lnTo>
                        <a:pt x="2500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4" name="Shape 1524"/>
                <p:cNvSpPr/>
                <p:nvPr/>
              </p:nvSpPr>
              <p:spPr>
                <a:xfrm>
                  <a:off x="16843376" y="3230563"/>
                  <a:ext cx="77788" cy="28575"/>
                </a:xfrm>
                <a:custGeom>
                  <a:avLst/>
                  <a:gdLst/>
                  <a:ahLst/>
                  <a:cxnLst/>
                  <a:rect l="0" t="0" r="0" b="0"/>
                  <a:pathLst>
                    <a:path w="120000" h="120000" extrusionOk="0">
                      <a:moveTo>
                        <a:pt x="25000" y="0"/>
                      </a:moveTo>
                      <a:cubicBezTo>
                        <a:pt x="10000" y="0"/>
                        <a:pt x="0" y="26666"/>
                        <a:pt x="0" y="66666"/>
                      </a:cubicBezTo>
                      <a:cubicBezTo>
                        <a:pt x="0" y="93333"/>
                        <a:pt x="10000" y="120000"/>
                        <a:pt x="25000" y="120000"/>
                      </a:cubicBezTo>
                      <a:cubicBezTo>
                        <a:pt x="95000" y="120000"/>
                        <a:pt x="95000" y="120000"/>
                        <a:pt x="95000" y="120000"/>
                      </a:cubicBezTo>
                      <a:cubicBezTo>
                        <a:pt x="110000" y="120000"/>
                        <a:pt x="120000" y="93333"/>
                        <a:pt x="120000" y="66666"/>
                      </a:cubicBezTo>
                      <a:cubicBezTo>
                        <a:pt x="120000" y="26666"/>
                        <a:pt x="110000" y="0"/>
                        <a:pt x="95000" y="0"/>
                      </a:cubicBezTo>
                      <a:lnTo>
                        <a:pt x="2500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5" name="Shape 1525"/>
                <p:cNvSpPr/>
                <p:nvPr/>
              </p:nvSpPr>
              <p:spPr>
                <a:xfrm>
                  <a:off x="16976726" y="3230563"/>
                  <a:ext cx="512762" cy="28575"/>
                </a:xfrm>
                <a:custGeom>
                  <a:avLst/>
                  <a:gdLst/>
                  <a:ahLst/>
                  <a:cxnLst/>
                  <a:rect l="0" t="0" r="0" b="0"/>
                  <a:pathLst>
                    <a:path w="120000" h="120000" extrusionOk="0">
                      <a:moveTo>
                        <a:pt x="116202" y="120000"/>
                      </a:moveTo>
                      <a:cubicBezTo>
                        <a:pt x="118481" y="120000"/>
                        <a:pt x="120000" y="93333"/>
                        <a:pt x="120000" y="66666"/>
                      </a:cubicBezTo>
                      <a:cubicBezTo>
                        <a:pt x="120000" y="26666"/>
                        <a:pt x="118481" y="0"/>
                        <a:pt x="116202" y="0"/>
                      </a:cubicBezTo>
                      <a:cubicBezTo>
                        <a:pt x="3797" y="0"/>
                        <a:pt x="3797" y="0"/>
                        <a:pt x="3797" y="0"/>
                      </a:cubicBezTo>
                      <a:cubicBezTo>
                        <a:pt x="2278" y="0"/>
                        <a:pt x="0" y="26666"/>
                        <a:pt x="0" y="66666"/>
                      </a:cubicBezTo>
                      <a:cubicBezTo>
                        <a:pt x="0" y="93333"/>
                        <a:pt x="2278" y="120000"/>
                        <a:pt x="3797" y="120000"/>
                      </a:cubicBezTo>
                      <a:lnTo>
                        <a:pt x="116202" y="12000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6" name="Shape 1526"/>
                <p:cNvSpPr/>
                <p:nvPr/>
              </p:nvSpPr>
              <p:spPr>
                <a:xfrm>
                  <a:off x="16976726" y="3073400"/>
                  <a:ext cx="512762" cy="31750"/>
                </a:xfrm>
                <a:custGeom>
                  <a:avLst/>
                  <a:gdLst/>
                  <a:ahLst/>
                  <a:cxnLst/>
                  <a:rect l="0" t="0" r="0" b="0"/>
                  <a:pathLst>
                    <a:path w="120000" h="120000" extrusionOk="0">
                      <a:moveTo>
                        <a:pt x="116202" y="120000"/>
                      </a:moveTo>
                      <a:cubicBezTo>
                        <a:pt x="118481" y="120000"/>
                        <a:pt x="120000" y="96000"/>
                        <a:pt x="120000" y="60000"/>
                      </a:cubicBezTo>
                      <a:cubicBezTo>
                        <a:pt x="120000" y="36000"/>
                        <a:pt x="118481" y="0"/>
                        <a:pt x="116202" y="0"/>
                      </a:cubicBezTo>
                      <a:cubicBezTo>
                        <a:pt x="3797" y="0"/>
                        <a:pt x="3797" y="0"/>
                        <a:pt x="3797" y="0"/>
                      </a:cubicBezTo>
                      <a:cubicBezTo>
                        <a:pt x="2278" y="0"/>
                        <a:pt x="0" y="36000"/>
                        <a:pt x="0" y="60000"/>
                      </a:cubicBezTo>
                      <a:cubicBezTo>
                        <a:pt x="0" y="96000"/>
                        <a:pt x="2278" y="120000"/>
                        <a:pt x="3797" y="120000"/>
                      </a:cubicBezTo>
                      <a:lnTo>
                        <a:pt x="116202" y="12000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7" name="Shape 1527"/>
                <p:cNvSpPr/>
                <p:nvPr/>
              </p:nvSpPr>
              <p:spPr>
                <a:xfrm>
                  <a:off x="16843376" y="3395662"/>
                  <a:ext cx="77788" cy="31750"/>
                </a:xfrm>
                <a:custGeom>
                  <a:avLst/>
                  <a:gdLst/>
                  <a:ahLst/>
                  <a:cxnLst/>
                  <a:rect l="0" t="0" r="0" b="0"/>
                  <a:pathLst>
                    <a:path w="120000" h="120000" extrusionOk="0">
                      <a:moveTo>
                        <a:pt x="25000" y="0"/>
                      </a:moveTo>
                      <a:cubicBezTo>
                        <a:pt x="10000" y="0"/>
                        <a:pt x="0" y="36000"/>
                        <a:pt x="0" y="60000"/>
                      </a:cubicBezTo>
                      <a:cubicBezTo>
                        <a:pt x="0" y="96000"/>
                        <a:pt x="10000" y="120000"/>
                        <a:pt x="25000" y="120000"/>
                      </a:cubicBezTo>
                      <a:cubicBezTo>
                        <a:pt x="95000" y="120000"/>
                        <a:pt x="95000" y="120000"/>
                        <a:pt x="95000" y="120000"/>
                      </a:cubicBezTo>
                      <a:cubicBezTo>
                        <a:pt x="110000" y="120000"/>
                        <a:pt x="120000" y="96000"/>
                        <a:pt x="120000" y="60000"/>
                      </a:cubicBezTo>
                      <a:cubicBezTo>
                        <a:pt x="120000" y="36000"/>
                        <a:pt x="110000" y="0"/>
                        <a:pt x="95000" y="0"/>
                      </a:cubicBezTo>
                      <a:lnTo>
                        <a:pt x="2500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8" name="Shape 1528"/>
                <p:cNvSpPr/>
                <p:nvPr/>
              </p:nvSpPr>
              <p:spPr>
                <a:xfrm>
                  <a:off x="16625887" y="2513013"/>
                  <a:ext cx="1365250" cy="1504949"/>
                </a:xfrm>
                <a:custGeom>
                  <a:avLst/>
                  <a:gdLst/>
                  <a:ahLst/>
                  <a:cxnLst/>
                  <a:rect l="0" t="0" r="0" b="0"/>
                  <a:pathLst>
                    <a:path w="120000" h="120000" extrusionOk="0">
                      <a:moveTo>
                        <a:pt x="110000" y="68823"/>
                      </a:moveTo>
                      <a:cubicBezTo>
                        <a:pt x="107142" y="66050"/>
                        <a:pt x="103142" y="64033"/>
                        <a:pt x="99142" y="62521"/>
                      </a:cubicBezTo>
                      <a:cubicBezTo>
                        <a:pt x="98000" y="62016"/>
                        <a:pt x="97142" y="61764"/>
                        <a:pt x="96000" y="61512"/>
                      </a:cubicBezTo>
                      <a:cubicBezTo>
                        <a:pt x="96000" y="9831"/>
                        <a:pt x="96000" y="9831"/>
                        <a:pt x="96000" y="9831"/>
                      </a:cubicBezTo>
                      <a:cubicBezTo>
                        <a:pt x="96000" y="5798"/>
                        <a:pt x="92285" y="2521"/>
                        <a:pt x="87714" y="2521"/>
                      </a:cubicBezTo>
                      <a:cubicBezTo>
                        <a:pt x="67428" y="2521"/>
                        <a:pt x="67428" y="2521"/>
                        <a:pt x="67428" y="2521"/>
                      </a:cubicBezTo>
                      <a:cubicBezTo>
                        <a:pt x="67428" y="1260"/>
                        <a:pt x="67428" y="1260"/>
                        <a:pt x="67428" y="1260"/>
                      </a:cubicBezTo>
                      <a:cubicBezTo>
                        <a:pt x="67428" y="504"/>
                        <a:pt x="66857" y="0"/>
                        <a:pt x="66285" y="0"/>
                      </a:cubicBezTo>
                      <a:cubicBezTo>
                        <a:pt x="30000" y="0"/>
                        <a:pt x="30000" y="0"/>
                        <a:pt x="30000" y="0"/>
                      </a:cubicBezTo>
                      <a:cubicBezTo>
                        <a:pt x="29142" y="0"/>
                        <a:pt x="28571" y="504"/>
                        <a:pt x="28571" y="1260"/>
                      </a:cubicBezTo>
                      <a:cubicBezTo>
                        <a:pt x="28571" y="2521"/>
                        <a:pt x="28571" y="2521"/>
                        <a:pt x="28571" y="2521"/>
                      </a:cubicBezTo>
                      <a:cubicBezTo>
                        <a:pt x="8285" y="2521"/>
                        <a:pt x="8285" y="2521"/>
                        <a:pt x="8285" y="2521"/>
                      </a:cubicBezTo>
                      <a:cubicBezTo>
                        <a:pt x="6000" y="2521"/>
                        <a:pt x="4000" y="3529"/>
                        <a:pt x="2571" y="4789"/>
                      </a:cubicBezTo>
                      <a:cubicBezTo>
                        <a:pt x="1142" y="6050"/>
                        <a:pt x="0" y="7815"/>
                        <a:pt x="0" y="9831"/>
                      </a:cubicBezTo>
                      <a:cubicBezTo>
                        <a:pt x="0" y="103361"/>
                        <a:pt x="0" y="103361"/>
                        <a:pt x="0" y="103361"/>
                      </a:cubicBezTo>
                      <a:cubicBezTo>
                        <a:pt x="0" y="107394"/>
                        <a:pt x="3714" y="110672"/>
                        <a:pt x="8285" y="110672"/>
                      </a:cubicBezTo>
                      <a:cubicBezTo>
                        <a:pt x="61428" y="110672"/>
                        <a:pt x="61428" y="110672"/>
                        <a:pt x="61428" y="110672"/>
                      </a:cubicBezTo>
                      <a:cubicBezTo>
                        <a:pt x="64857" y="113697"/>
                        <a:pt x="68857" y="116218"/>
                        <a:pt x="73142" y="117731"/>
                      </a:cubicBezTo>
                      <a:cubicBezTo>
                        <a:pt x="77142" y="119243"/>
                        <a:pt x="81428" y="120000"/>
                        <a:pt x="86000" y="120000"/>
                      </a:cubicBezTo>
                      <a:cubicBezTo>
                        <a:pt x="90857" y="120000"/>
                        <a:pt x="95142" y="119243"/>
                        <a:pt x="99142" y="117731"/>
                      </a:cubicBezTo>
                      <a:cubicBezTo>
                        <a:pt x="103142" y="116218"/>
                        <a:pt x="107142" y="113949"/>
                        <a:pt x="110000" y="111176"/>
                      </a:cubicBezTo>
                      <a:cubicBezTo>
                        <a:pt x="113142" y="108403"/>
                        <a:pt x="115714" y="105126"/>
                        <a:pt x="117428" y="101596"/>
                      </a:cubicBezTo>
                      <a:cubicBezTo>
                        <a:pt x="119142" y="98067"/>
                        <a:pt x="120000" y="94033"/>
                        <a:pt x="120000" y="90000"/>
                      </a:cubicBezTo>
                      <a:cubicBezTo>
                        <a:pt x="120000" y="85966"/>
                        <a:pt x="119142" y="82184"/>
                        <a:pt x="117428" y="78655"/>
                      </a:cubicBezTo>
                      <a:cubicBezTo>
                        <a:pt x="115714" y="75126"/>
                        <a:pt x="113428" y="71596"/>
                        <a:pt x="110000" y="68823"/>
                      </a:cubicBezTo>
                      <a:close/>
                      <a:moveTo>
                        <a:pt x="67428" y="5042"/>
                      </a:moveTo>
                      <a:cubicBezTo>
                        <a:pt x="87714" y="5042"/>
                        <a:pt x="87714" y="5042"/>
                        <a:pt x="87714" y="5042"/>
                      </a:cubicBezTo>
                      <a:cubicBezTo>
                        <a:pt x="90857" y="5042"/>
                        <a:pt x="93428" y="7058"/>
                        <a:pt x="93428" y="9831"/>
                      </a:cubicBezTo>
                      <a:cubicBezTo>
                        <a:pt x="93428" y="60756"/>
                        <a:pt x="93428" y="60756"/>
                        <a:pt x="93428" y="60756"/>
                      </a:cubicBezTo>
                      <a:cubicBezTo>
                        <a:pt x="91142" y="60504"/>
                        <a:pt x="88571" y="60252"/>
                        <a:pt x="86285" y="60252"/>
                      </a:cubicBezTo>
                      <a:cubicBezTo>
                        <a:pt x="86285" y="11596"/>
                        <a:pt x="86285" y="11596"/>
                        <a:pt x="86285" y="11596"/>
                      </a:cubicBezTo>
                      <a:cubicBezTo>
                        <a:pt x="86285" y="10840"/>
                        <a:pt x="85714" y="10336"/>
                        <a:pt x="84857" y="10336"/>
                      </a:cubicBezTo>
                      <a:cubicBezTo>
                        <a:pt x="67428" y="10336"/>
                        <a:pt x="67428" y="10336"/>
                        <a:pt x="67428" y="10336"/>
                      </a:cubicBezTo>
                      <a:lnTo>
                        <a:pt x="67428" y="5042"/>
                      </a:lnTo>
                      <a:close/>
                      <a:moveTo>
                        <a:pt x="31428" y="2521"/>
                      </a:moveTo>
                      <a:cubicBezTo>
                        <a:pt x="64857" y="2521"/>
                        <a:pt x="64857" y="2521"/>
                        <a:pt x="64857" y="2521"/>
                      </a:cubicBezTo>
                      <a:cubicBezTo>
                        <a:pt x="64857" y="6806"/>
                        <a:pt x="64857" y="11092"/>
                        <a:pt x="64857" y="15378"/>
                      </a:cubicBezTo>
                      <a:cubicBezTo>
                        <a:pt x="31428" y="15378"/>
                        <a:pt x="31428" y="15378"/>
                        <a:pt x="31428" y="15378"/>
                      </a:cubicBezTo>
                      <a:cubicBezTo>
                        <a:pt x="31428" y="11092"/>
                        <a:pt x="31428" y="6806"/>
                        <a:pt x="31428" y="2521"/>
                      </a:cubicBezTo>
                      <a:close/>
                      <a:moveTo>
                        <a:pt x="30000" y="17647"/>
                      </a:moveTo>
                      <a:cubicBezTo>
                        <a:pt x="66285" y="17647"/>
                        <a:pt x="66285" y="17647"/>
                        <a:pt x="66285" y="17647"/>
                      </a:cubicBezTo>
                      <a:cubicBezTo>
                        <a:pt x="66857" y="17647"/>
                        <a:pt x="67428" y="17142"/>
                        <a:pt x="67428" y="16638"/>
                      </a:cubicBezTo>
                      <a:cubicBezTo>
                        <a:pt x="67428" y="12605"/>
                        <a:pt x="67428" y="12605"/>
                        <a:pt x="67428" y="12605"/>
                      </a:cubicBezTo>
                      <a:cubicBezTo>
                        <a:pt x="83428" y="12605"/>
                        <a:pt x="83428" y="12605"/>
                        <a:pt x="83428" y="12605"/>
                      </a:cubicBezTo>
                      <a:cubicBezTo>
                        <a:pt x="83428" y="60252"/>
                        <a:pt x="83428" y="60252"/>
                        <a:pt x="83428" y="60252"/>
                      </a:cubicBezTo>
                      <a:cubicBezTo>
                        <a:pt x="80000" y="60504"/>
                        <a:pt x="76285" y="61260"/>
                        <a:pt x="73142" y="62521"/>
                      </a:cubicBezTo>
                      <a:cubicBezTo>
                        <a:pt x="69142" y="64033"/>
                        <a:pt x="65142" y="66050"/>
                        <a:pt x="62000" y="68823"/>
                      </a:cubicBezTo>
                      <a:cubicBezTo>
                        <a:pt x="61714" y="69327"/>
                        <a:pt x="61142" y="69831"/>
                        <a:pt x="60571" y="70336"/>
                      </a:cubicBezTo>
                      <a:cubicBezTo>
                        <a:pt x="32285" y="70336"/>
                        <a:pt x="32285" y="70336"/>
                        <a:pt x="32285" y="70336"/>
                      </a:cubicBezTo>
                      <a:cubicBezTo>
                        <a:pt x="31714" y="70336"/>
                        <a:pt x="30857" y="71092"/>
                        <a:pt x="30857" y="71596"/>
                      </a:cubicBezTo>
                      <a:cubicBezTo>
                        <a:pt x="30857" y="72352"/>
                        <a:pt x="31714" y="72857"/>
                        <a:pt x="32285" y="72857"/>
                      </a:cubicBezTo>
                      <a:cubicBezTo>
                        <a:pt x="58285" y="72857"/>
                        <a:pt x="58285" y="72857"/>
                        <a:pt x="58285" y="72857"/>
                      </a:cubicBezTo>
                      <a:cubicBezTo>
                        <a:pt x="56857" y="74621"/>
                        <a:pt x="55714" y="76638"/>
                        <a:pt x="54857" y="78655"/>
                      </a:cubicBezTo>
                      <a:cubicBezTo>
                        <a:pt x="53142" y="82184"/>
                        <a:pt x="52285" y="85966"/>
                        <a:pt x="52285" y="90000"/>
                      </a:cubicBezTo>
                      <a:cubicBezTo>
                        <a:pt x="52285" y="93781"/>
                        <a:pt x="52857" y="97310"/>
                        <a:pt x="54285" y="100588"/>
                      </a:cubicBezTo>
                      <a:cubicBezTo>
                        <a:pt x="12571" y="100588"/>
                        <a:pt x="12571" y="100588"/>
                        <a:pt x="12571" y="100588"/>
                      </a:cubicBezTo>
                      <a:cubicBezTo>
                        <a:pt x="12571" y="12605"/>
                        <a:pt x="12571" y="12605"/>
                        <a:pt x="12571" y="12605"/>
                      </a:cubicBezTo>
                      <a:cubicBezTo>
                        <a:pt x="28571" y="12605"/>
                        <a:pt x="28571" y="12605"/>
                        <a:pt x="28571" y="12605"/>
                      </a:cubicBezTo>
                      <a:cubicBezTo>
                        <a:pt x="28571" y="16638"/>
                        <a:pt x="28571" y="16638"/>
                        <a:pt x="28571" y="16638"/>
                      </a:cubicBezTo>
                      <a:cubicBezTo>
                        <a:pt x="28571" y="17142"/>
                        <a:pt x="29142" y="17647"/>
                        <a:pt x="30000" y="17647"/>
                      </a:cubicBezTo>
                      <a:close/>
                      <a:moveTo>
                        <a:pt x="8285" y="108403"/>
                      </a:moveTo>
                      <a:cubicBezTo>
                        <a:pt x="5428" y="108403"/>
                        <a:pt x="2857" y="106134"/>
                        <a:pt x="2857" y="103361"/>
                      </a:cubicBezTo>
                      <a:cubicBezTo>
                        <a:pt x="2857" y="9831"/>
                        <a:pt x="2857" y="9831"/>
                        <a:pt x="2857" y="9831"/>
                      </a:cubicBezTo>
                      <a:cubicBezTo>
                        <a:pt x="2857" y="8571"/>
                        <a:pt x="3428" y="7310"/>
                        <a:pt x="4571" y="6302"/>
                      </a:cubicBezTo>
                      <a:cubicBezTo>
                        <a:pt x="5428" y="5546"/>
                        <a:pt x="6857" y="5042"/>
                        <a:pt x="8285" y="5042"/>
                      </a:cubicBezTo>
                      <a:cubicBezTo>
                        <a:pt x="28571" y="5042"/>
                        <a:pt x="28571" y="5042"/>
                        <a:pt x="28571" y="5042"/>
                      </a:cubicBezTo>
                      <a:cubicBezTo>
                        <a:pt x="28571" y="10336"/>
                        <a:pt x="28571" y="10336"/>
                        <a:pt x="28571" y="10336"/>
                      </a:cubicBezTo>
                      <a:cubicBezTo>
                        <a:pt x="11142" y="10336"/>
                        <a:pt x="11142" y="10336"/>
                        <a:pt x="11142" y="10336"/>
                      </a:cubicBezTo>
                      <a:cubicBezTo>
                        <a:pt x="10571" y="10336"/>
                        <a:pt x="10000" y="10840"/>
                        <a:pt x="10000" y="11596"/>
                      </a:cubicBezTo>
                      <a:cubicBezTo>
                        <a:pt x="10000" y="101848"/>
                        <a:pt x="10000" y="101848"/>
                        <a:pt x="10000" y="101848"/>
                      </a:cubicBezTo>
                      <a:cubicBezTo>
                        <a:pt x="10000" y="102605"/>
                        <a:pt x="10571" y="103109"/>
                        <a:pt x="11142" y="103109"/>
                      </a:cubicBezTo>
                      <a:cubicBezTo>
                        <a:pt x="55428" y="103109"/>
                        <a:pt x="55428" y="103109"/>
                        <a:pt x="55428" y="103109"/>
                      </a:cubicBezTo>
                      <a:cubicBezTo>
                        <a:pt x="56571" y="104873"/>
                        <a:pt x="57714" y="106638"/>
                        <a:pt x="59142" y="108403"/>
                      </a:cubicBezTo>
                      <a:lnTo>
                        <a:pt x="8285" y="108403"/>
                      </a:lnTo>
                      <a:close/>
                      <a:moveTo>
                        <a:pt x="114857" y="100588"/>
                      </a:moveTo>
                      <a:cubicBezTo>
                        <a:pt x="113428" y="104117"/>
                        <a:pt x="111142" y="107142"/>
                        <a:pt x="108285" y="109663"/>
                      </a:cubicBezTo>
                      <a:cubicBezTo>
                        <a:pt x="105428" y="112184"/>
                        <a:pt x="102000" y="114201"/>
                        <a:pt x="98000" y="115462"/>
                      </a:cubicBezTo>
                      <a:cubicBezTo>
                        <a:pt x="94285" y="116974"/>
                        <a:pt x="90285" y="117731"/>
                        <a:pt x="86000" y="117731"/>
                      </a:cubicBezTo>
                      <a:cubicBezTo>
                        <a:pt x="82000" y="117731"/>
                        <a:pt x="78000" y="116974"/>
                        <a:pt x="74285" y="115462"/>
                      </a:cubicBezTo>
                      <a:cubicBezTo>
                        <a:pt x="70285" y="114201"/>
                        <a:pt x="66857" y="112184"/>
                        <a:pt x="64000" y="109663"/>
                      </a:cubicBezTo>
                      <a:cubicBezTo>
                        <a:pt x="61428" y="107142"/>
                        <a:pt x="59142" y="104369"/>
                        <a:pt x="57714" y="101344"/>
                      </a:cubicBezTo>
                      <a:cubicBezTo>
                        <a:pt x="57714" y="101344"/>
                        <a:pt x="57714" y="101344"/>
                        <a:pt x="57714" y="101344"/>
                      </a:cubicBezTo>
                      <a:cubicBezTo>
                        <a:pt x="57428" y="101092"/>
                        <a:pt x="57428" y="100840"/>
                        <a:pt x="57428" y="100588"/>
                      </a:cubicBezTo>
                      <a:cubicBezTo>
                        <a:pt x="55714" y="97310"/>
                        <a:pt x="54857" y="93781"/>
                        <a:pt x="54857" y="90000"/>
                      </a:cubicBezTo>
                      <a:cubicBezTo>
                        <a:pt x="54857" y="86470"/>
                        <a:pt x="55714" y="82689"/>
                        <a:pt x="57428" y="79663"/>
                      </a:cubicBezTo>
                      <a:cubicBezTo>
                        <a:pt x="58857" y="76134"/>
                        <a:pt x="61142" y="73109"/>
                        <a:pt x="64000" y="70588"/>
                      </a:cubicBezTo>
                      <a:cubicBezTo>
                        <a:pt x="66857" y="68067"/>
                        <a:pt x="70285" y="66050"/>
                        <a:pt x="74285" y="64537"/>
                      </a:cubicBezTo>
                      <a:cubicBezTo>
                        <a:pt x="80571" y="62268"/>
                        <a:pt x="87714" y="62016"/>
                        <a:pt x="94285" y="63529"/>
                      </a:cubicBezTo>
                      <a:cubicBezTo>
                        <a:pt x="94285" y="63529"/>
                        <a:pt x="94285" y="63529"/>
                        <a:pt x="94285" y="63529"/>
                      </a:cubicBezTo>
                      <a:cubicBezTo>
                        <a:pt x="95714" y="63781"/>
                        <a:pt x="96857" y="64285"/>
                        <a:pt x="98000" y="64537"/>
                      </a:cubicBezTo>
                      <a:cubicBezTo>
                        <a:pt x="102000" y="66050"/>
                        <a:pt x="105428" y="68067"/>
                        <a:pt x="108285" y="70588"/>
                      </a:cubicBezTo>
                      <a:cubicBezTo>
                        <a:pt x="111142" y="73109"/>
                        <a:pt x="113428" y="76134"/>
                        <a:pt x="114857" y="79663"/>
                      </a:cubicBezTo>
                      <a:cubicBezTo>
                        <a:pt x="116571" y="82689"/>
                        <a:pt x="117428" y="86470"/>
                        <a:pt x="117428" y="90000"/>
                      </a:cubicBezTo>
                      <a:cubicBezTo>
                        <a:pt x="117428" y="93781"/>
                        <a:pt x="116571" y="97310"/>
                        <a:pt x="114857" y="100588"/>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sp>
              <p:nvSpPr>
                <p:cNvPr id="1529" name="Shape 1529"/>
                <p:cNvSpPr/>
                <p:nvPr/>
              </p:nvSpPr>
              <p:spPr>
                <a:xfrm>
                  <a:off x="16843376" y="3073400"/>
                  <a:ext cx="77788" cy="31750"/>
                </a:xfrm>
                <a:custGeom>
                  <a:avLst/>
                  <a:gdLst/>
                  <a:ahLst/>
                  <a:cxnLst/>
                  <a:rect l="0" t="0" r="0" b="0"/>
                  <a:pathLst>
                    <a:path w="120000" h="120000" extrusionOk="0">
                      <a:moveTo>
                        <a:pt x="25000" y="0"/>
                      </a:moveTo>
                      <a:cubicBezTo>
                        <a:pt x="10000" y="0"/>
                        <a:pt x="0" y="36000"/>
                        <a:pt x="0" y="60000"/>
                      </a:cubicBezTo>
                      <a:cubicBezTo>
                        <a:pt x="0" y="96000"/>
                        <a:pt x="10000" y="120000"/>
                        <a:pt x="25000" y="120000"/>
                      </a:cubicBezTo>
                      <a:cubicBezTo>
                        <a:pt x="95000" y="120000"/>
                        <a:pt x="95000" y="120000"/>
                        <a:pt x="95000" y="120000"/>
                      </a:cubicBezTo>
                      <a:cubicBezTo>
                        <a:pt x="110000" y="120000"/>
                        <a:pt x="120000" y="96000"/>
                        <a:pt x="120000" y="60000"/>
                      </a:cubicBezTo>
                      <a:cubicBezTo>
                        <a:pt x="120000" y="36000"/>
                        <a:pt x="110000" y="0"/>
                        <a:pt x="95000" y="0"/>
                      </a:cubicBezTo>
                      <a:lnTo>
                        <a:pt x="25000"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sp>
            <p:nvSpPr>
              <p:cNvPr id="1530" name="Shape 1530"/>
              <p:cNvSpPr/>
              <p:nvPr/>
            </p:nvSpPr>
            <p:spPr>
              <a:xfrm>
                <a:off x="17415967" y="3472528"/>
                <a:ext cx="400309" cy="386525"/>
              </a:xfrm>
              <a:custGeom>
                <a:avLst/>
                <a:gdLst/>
                <a:ahLst/>
                <a:cxnLst/>
                <a:rect l="0" t="0" r="0" b="0"/>
                <a:pathLst>
                  <a:path w="120000" h="120000" extrusionOk="0">
                    <a:moveTo>
                      <a:pt x="81592" y="38407"/>
                    </a:moveTo>
                    <a:cubicBezTo>
                      <a:pt x="81592" y="1592"/>
                      <a:pt x="81592" y="1592"/>
                      <a:pt x="81592" y="1592"/>
                    </a:cubicBezTo>
                    <a:cubicBezTo>
                      <a:pt x="81592" y="597"/>
                      <a:pt x="80995" y="0"/>
                      <a:pt x="80000" y="0"/>
                    </a:cubicBezTo>
                    <a:cubicBezTo>
                      <a:pt x="40000" y="0"/>
                      <a:pt x="40000" y="0"/>
                      <a:pt x="40000" y="0"/>
                    </a:cubicBezTo>
                    <a:cubicBezTo>
                      <a:pt x="39203" y="0"/>
                      <a:pt x="38407" y="597"/>
                      <a:pt x="38407" y="1592"/>
                    </a:cubicBezTo>
                    <a:cubicBezTo>
                      <a:pt x="38407" y="38407"/>
                      <a:pt x="38407" y="38407"/>
                      <a:pt x="38407" y="38407"/>
                    </a:cubicBezTo>
                    <a:cubicBezTo>
                      <a:pt x="1592" y="38407"/>
                      <a:pt x="1592" y="38407"/>
                      <a:pt x="1592" y="38407"/>
                    </a:cubicBezTo>
                    <a:cubicBezTo>
                      <a:pt x="597" y="38407"/>
                      <a:pt x="0" y="39203"/>
                      <a:pt x="0" y="40000"/>
                    </a:cubicBezTo>
                    <a:cubicBezTo>
                      <a:pt x="0" y="80000"/>
                      <a:pt x="0" y="80000"/>
                      <a:pt x="0" y="80000"/>
                    </a:cubicBezTo>
                    <a:cubicBezTo>
                      <a:pt x="0" y="80995"/>
                      <a:pt x="597" y="81592"/>
                      <a:pt x="1592" y="81592"/>
                    </a:cubicBezTo>
                    <a:cubicBezTo>
                      <a:pt x="38407" y="81592"/>
                      <a:pt x="38407" y="81592"/>
                      <a:pt x="38407" y="81592"/>
                    </a:cubicBezTo>
                    <a:cubicBezTo>
                      <a:pt x="38407" y="118407"/>
                      <a:pt x="38407" y="118407"/>
                      <a:pt x="38407" y="118407"/>
                    </a:cubicBezTo>
                    <a:cubicBezTo>
                      <a:pt x="38407" y="119402"/>
                      <a:pt x="39203" y="120000"/>
                      <a:pt x="40000" y="120000"/>
                    </a:cubicBezTo>
                    <a:cubicBezTo>
                      <a:pt x="80000" y="120000"/>
                      <a:pt x="80000" y="120000"/>
                      <a:pt x="80000" y="120000"/>
                    </a:cubicBezTo>
                    <a:cubicBezTo>
                      <a:pt x="80995" y="120000"/>
                      <a:pt x="81592" y="119402"/>
                      <a:pt x="81592" y="118407"/>
                    </a:cubicBezTo>
                    <a:cubicBezTo>
                      <a:pt x="81592" y="81592"/>
                      <a:pt x="81592" y="81592"/>
                      <a:pt x="81592" y="81592"/>
                    </a:cubicBezTo>
                    <a:cubicBezTo>
                      <a:pt x="118606" y="81592"/>
                      <a:pt x="118606" y="81592"/>
                      <a:pt x="118606" y="81592"/>
                    </a:cubicBezTo>
                    <a:cubicBezTo>
                      <a:pt x="119402" y="81592"/>
                      <a:pt x="120000" y="80995"/>
                      <a:pt x="120000" y="80000"/>
                    </a:cubicBezTo>
                    <a:cubicBezTo>
                      <a:pt x="120000" y="40000"/>
                      <a:pt x="120000" y="40000"/>
                      <a:pt x="120000" y="40000"/>
                    </a:cubicBezTo>
                    <a:cubicBezTo>
                      <a:pt x="120000" y="39203"/>
                      <a:pt x="119402" y="38407"/>
                      <a:pt x="118606" y="38407"/>
                    </a:cubicBezTo>
                    <a:lnTo>
                      <a:pt x="81592" y="38407"/>
                    </a:lnTo>
                    <a:close/>
                    <a:moveTo>
                      <a:pt x="117014" y="78407"/>
                    </a:moveTo>
                    <a:cubicBezTo>
                      <a:pt x="80000" y="78407"/>
                      <a:pt x="80000" y="78407"/>
                      <a:pt x="80000" y="78407"/>
                    </a:cubicBezTo>
                    <a:cubicBezTo>
                      <a:pt x="79203" y="78407"/>
                      <a:pt x="78606" y="79203"/>
                      <a:pt x="78606" y="80000"/>
                    </a:cubicBezTo>
                    <a:cubicBezTo>
                      <a:pt x="78606" y="117014"/>
                      <a:pt x="78606" y="117014"/>
                      <a:pt x="78606" y="117014"/>
                    </a:cubicBezTo>
                    <a:cubicBezTo>
                      <a:pt x="41592" y="117014"/>
                      <a:pt x="41592" y="117014"/>
                      <a:pt x="41592" y="117014"/>
                    </a:cubicBezTo>
                    <a:cubicBezTo>
                      <a:pt x="41592" y="80000"/>
                      <a:pt x="41592" y="80000"/>
                      <a:pt x="41592" y="80000"/>
                    </a:cubicBezTo>
                    <a:cubicBezTo>
                      <a:pt x="41592" y="79203"/>
                      <a:pt x="40796" y="78407"/>
                      <a:pt x="40000" y="78407"/>
                    </a:cubicBezTo>
                    <a:cubicBezTo>
                      <a:pt x="3184" y="78407"/>
                      <a:pt x="3184" y="78407"/>
                      <a:pt x="3184" y="78407"/>
                    </a:cubicBezTo>
                    <a:cubicBezTo>
                      <a:pt x="3184" y="41592"/>
                      <a:pt x="3184" y="41592"/>
                      <a:pt x="3184" y="41592"/>
                    </a:cubicBezTo>
                    <a:cubicBezTo>
                      <a:pt x="40000" y="41592"/>
                      <a:pt x="40000" y="41592"/>
                      <a:pt x="40000" y="41592"/>
                    </a:cubicBezTo>
                    <a:cubicBezTo>
                      <a:pt x="40796" y="41592"/>
                      <a:pt x="41592" y="40796"/>
                      <a:pt x="41592" y="40000"/>
                    </a:cubicBezTo>
                    <a:cubicBezTo>
                      <a:pt x="41592" y="2985"/>
                      <a:pt x="41592" y="2985"/>
                      <a:pt x="41592" y="2985"/>
                    </a:cubicBezTo>
                    <a:cubicBezTo>
                      <a:pt x="78606" y="2985"/>
                      <a:pt x="78606" y="2985"/>
                      <a:pt x="78606" y="2985"/>
                    </a:cubicBezTo>
                    <a:cubicBezTo>
                      <a:pt x="78606" y="40000"/>
                      <a:pt x="78606" y="40000"/>
                      <a:pt x="78606" y="40000"/>
                    </a:cubicBezTo>
                    <a:cubicBezTo>
                      <a:pt x="78606" y="40796"/>
                      <a:pt x="79203" y="41592"/>
                      <a:pt x="80000" y="41592"/>
                    </a:cubicBezTo>
                    <a:cubicBezTo>
                      <a:pt x="117014" y="41592"/>
                      <a:pt x="117014" y="41592"/>
                      <a:pt x="117014" y="41592"/>
                    </a:cubicBezTo>
                    <a:lnTo>
                      <a:pt x="117014" y="78407"/>
                    </a:lnTo>
                    <a:close/>
                  </a:path>
                </a:pathLst>
              </a:custGeom>
              <a:solidFill>
                <a:schemeClr val="lt1"/>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94E55"/>
                  </a:solidFill>
                  <a:latin typeface="Comfortaa"/>
                  <a:ea typeface="Comfortaa"/>
                  <a:cs typeface="Comfortaa"/>
                  <a:sym typeface="Comfortaa"/>
                </a:endParaRPr>
              </a:p>
            </p:txBody>
          </p:sp>
        </p:grpSp>
      </p:grpSp>
      <p:grpSp>
        <p:nvGrpSpPr>
          <p:cNvPr id="1531" name="Shape 1531"/>
          <p:cNvGrpSpPr/>
          <p:nvPr/>
        </p:nvGrpSpPr>
        <p:grpSpPr>
          <a:xfrm>
            <a:off x="1719305" y="1121214"/>
            <a:ext cx="1141736" cy="3482744"/>
            <a:chOff x="1624715" y="1005604"/>
            <a:chExt cx="1141736" cy="3482744"/>
          </a:xfrm>
        </p:grpSpPr>
        <p:pic>
          <p:nvPicPr>
            <p:cNvPr id="1532" name="Shape 1532"/>
            <p:cNvPicPr preferRelativeResize="0"/>
            <p:nvPr/>
          </p:nvPicPr>
          <p:blipFill rotWithShape="1">
            <a:blip r:embed="rId19">
              <a:alphaModFix/>
            </a:blip>
            <a:srcRect/>
            <a:stretch/>
          </p:blipFill>
          <p:spPr>
            <a:xfrm>
              <a:off x="1890725" y="3706600"/>
              <a:ext cx="607286" cy="204767"/>
            </a:xfrm>
            <a:prstGeom prst="rect">
              <a:avLst/>
            </a:prstGeom>
            <a:noFill/>
            <a:ln>
              <a:noFill/>
            </a:ln>
          </p:spPr>
        </p:pic>
        <p:pic>
          <p:nvPicPr>
            <p:cNvPr id="1533" name="Shape 1533"/>
            <p:cNvPicPr preferRelativeResize="0"/>
            <p:nvPr/>
          </p:nvPicPr>
          <p:blipFill rotWithShape="1">
            <a:blip r:embed="rId20">
              <a:alphaModFix/>
            </a:blip>
            <a:srcRect/>
            <a:stretch/>
          </p:blipFill>
          <p:spPr>
            <a:xfrm>
              <a:off x="1827485" y="2152565"/>
              <a:ext cx="684917" cy="346159"/>
            </a:xfrm>
            <a:prstGeom prst="rect">
              <a:avLst/>
            </a:prstGeom>
            <a:noFill/>
            <a:ln>
              <a:noFill/>
            </a:ln>
          </p:spPr>
        </p:pic>
        <p:pic>
          <p:nvPicPr>
            <p:cNvPr id="1534" name="Shape 1534"/>
            <p:cNvPicPr preferRelativeResize="0"/>
            <p:nvPr/>
          </p:nvPicPr>
          <p:blipFill rotWithShape="1">
            <a:blip r:embed="rId21">
              <a:alphaModFix/>
            </a:blip>
            <a:srcRect/>
            <a:stretch/>
          </p:blipFill>
          <p:spPr>
            <a:xfrm>
              <a:off x="1816500" y="3222122"/>
              <a:ext cx="720488" cy="220512"/>
            </a:xfrm>
            <a:prstGeom prst="rect">
              <a:avLst/>
            </a:prstGeom>
            <a:noFill/>
            <a:ln>
              <a:noFill/>
            </a:ln>
          </p:spPr>
        </p:pic>
        <p:pic>
          <p:nvPicPr>
            <p:cNvPr id="1535" name="Shape 1535"/>
            <p:cNvPicPr preferRelativeResize="0"/>
            <p:nvPr/>
          </p:nvPicPr>
          <p:blipFill rotWithShape="1">
            <a:blip r:embed="rId22">
              <a:alphaModFix/>
            </a:blip>
            <a:srcRect/>
            <a:stretch/>
          </p:blipFill>
          <p:spPr>
            <a:xfrm>
              <a:off x="1745043" y="2737708"/>
              <a:ext cx="930709" cy="171850"/>
            </a:xfrm>
            <a:prstGeom prst="rect">
              <a:avLst/>
            </a:prstGeom>
            <a:noFill/>
            <a:ln>
              <a:noFill/>
            </a:ln>
          </p:spPr>
        </p:pic>
        <p:sp>
          <p:nvSpPr>
            <p:cNvPr id="1536" name="Shape 1536" descr="PresentationLoad.com"/>
            <p:cNvSpPr/>
            <p:nvPr/>
          </p:nvSpPr>
          <p:spPr>
            <a:xfrm>
              <a:off x="1633511" y="1017795"/>
              <a:ext cx="1131595" cy="3470552"/>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537" name="Shape 1537" descr="PresentationLoad.com"/>
            <p:cNvSpPr/>
            <p:nvPr/>
          </p:nvSpPr>
          <p:spPr>
            <a:xfrm>
              <a:off x="1624715" y="1005604"/>
              <a:ext cx="1141736" cy="1023128"/>
            </a:xfrm>
            <a:prstGeom prst="rect">
              <a:avLst/>
            </a:prstGeom>
            <a:solidFill>
              <a:schemeClr val="accent3"/>
            </a:solidFill>
            <a:ln w="9525"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sp>
          <p:nvSpPr>
            <p:cNvPr id="1538" name="Shape 1538"/>
            <p:cNvSpPr/>
            <p:nvPr/>
          </p:nvSpPr>
          <p:spPr>
            <a:xfrm>
              <a:off x="1705293" y="1540729"/>
              <a:ext cx="1010212"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Healthcare</a:t>
              </a:r>
              <a:br>
                <a:rPr lang="en" sz="1200" b="0" i="0" u="none" strike="noStrike" cap="none">
                  <a:solidFill>
                    <a:srgbClr val="FFFFFF"/>
                  </a:solidFill>
                  <a:latin typeface="Arial"/>
                  <a:ea typeface="Arial"/>
                  <a:cs typeface="Arial"/>
                  <a:sym typeface="Arial"/>
                </a:rPr>
              </a:br>
              <a:r>
                <a:rPr lang="en" sz="1200" b="0" i="0" u="none" strike="noStrike" cap="none">
                  <a:solidFill>
                    <a:srgbClr val="FFFFFF"/>
                  </a:solidFill>
                  <a:latin typeface="Arial"/>
                  <a:ea typeface="Arial"/>
                  <a:cs typeface="Arial"/>
                  <a:sym typeface="Arial"/>
                </a:rPr>
                <a:t>&amp; Science</a:t>
              </a:r>
            </a:p>
          </p:txBody>
        </p:sp>
        <p:grpSp>
          <p:nvGrpSpPr>
            <p:cNvPr id="1539" name="Shape 1539"/>
            <p:cNvGrpSpPr/>
            <p:nvPr/>
          </p:nvGrpSpPr>
          <p:grpSpPr>
            <a:xfrm>
              <a:off x="2033623" y="1171779"/>
              <a:ext cx="393605" cy="289979"/>
              <a:chOff x="725487" y="7918450"/>
              <a:chExt cx="1435100" cy="1057275"/>
            </a:xfrm>
          </p:grpSpPr>
          <p:sp>
            <p:nvSpPr>
              <p:cNvPr id="1540" name="Shape 1540"/>
              <p:cNvSpPr/>
              <p:nvPr/>
            </p:nvSpPr>
            <p:spPr>
              <a:xfrm>
                <a:off x="1104900" y="8189913"/>
                <a:ext cx="676275" cy="657223"/>
              </a:xfrm>
              <a:custGeom>
                <a:avLst/>
                <a:gdLst/>
                <a:ahLst/>
                <a:cxnLst/>
                <a:rect l="0" t="0" r="0" b="0"/>
                <a:pathLst>
                  <a:path w="120000" h="120000" extrusionOk="0">
                    <a:moveTo>
                      <a:pt x="37611" y="82388"/>
                    </a:moveTo>
                    <a:cubicBezTo>
                      <a:pt x="37611" y="117134"/>
                      <a:pt x="37611" y="117134"/>
                      <a:pt x="37611" y="117134"/>
                    </a:cubicBezTo>
                    <a:cubicBezTo>
                      <a:pt x="37611" y="118567"/>
                      <a:pt x="39044" y="120000"/>
                      <a:pt x="40477" y="120000"/>
                    </a:cubicBezTo>
                    <a:cubicBezTo>
                      <a:pt x="79522" y="120000"/>
                      <a:pt x="79522" y="120000"/>
                      <a:pt x="79522" y="120000"/>
                    </a:cubicBezTo>
                    <a:cubicBezTo>
                      <a:pt x="80955" y="120000"/>
                      <a:pt x="82388" y="118567"/>
                      <a:pt x="82388" y="117134"/>
                    </a:cubicBezTo>
                    <a:cubicBezTo>
                      <a:pt x="82388" y="82388"/>
                      <a:pt x="82388" y="82388"/>
                      <a:pt x="82388" y="82388"/>
                    </a:cubicBezTo>
                    <a:cubicBezTo>
                      <a:pt x="117134" y="82388"/>
                      <a:pt x="117134" y="82388"/>
                      <a:pt x="117134" y="82388"/>
                    </a:cubicBezTo>
                    <a:cubicBezTo>
                      <a:pt x="118567" y="82388"/>
                      <a:pt x="120000" y="81313"/>
                      <a:pt x="120000" y="79522"/>
                    </a:cubicBezTo>
                    <a:cubicBezTo>
                      <a:pt x="120000" y="40477"/>
                      <a:pt x="120000" y="40477"/>
                      <a:pt x="120000" y="40477"/>
                    </a:cubicBezTo>
                    <a:cubicBezTo>
                      <a:pt x="120000" y="39044"/>
                      <a:pt x="118567" y="37611"/>
                      <a:pt x="117134" y="37611"/>
                    </a:cubicBezTo>
                    <a:cubicBezTo>
                      <a:pt x="82388" y="37611"/>
                      <a:pt x="82388" y="37611"/>
                      <a:pt x="82388" y="37611"/>
                    </a:cubicBezTo>
                    <a:cubicBezTo>
                      <a:pt x="82388" y="2865"/>
                      <a:pt x="82388" y="2865"/>
                      <a:pt x="82388" y="2865"/>
                    </a:cubicBezTo>
                    <a:cubicBezTo>
                      <a:pt x="82388" y="1432"/>
                      <a:pt x="80955" y="0"/>
                      <a:pt x="79522" y="0"/>
                    </a:cubicBezTo>
                    <a:cubicBezTo>
                      <a:pt x="40477" y="0"/>
                      <a:pt x="40477" y="0"/>
                      <a:pt x="40477" y="0"/>
                    </a:cubicBezTo>
                    <a:cubicBezTo>
                      <a:pt x="39044" y="0"/>
                      <a:pt x="37611" y="1432"/>
                      <a:pt x="37611" y="2865"/>
                    </a:cubicBezTo>
                    <a:cubicBezTo>
                      <a:pt x="37611" y="37611"/>
                      <a:pt x="37611" y="37611"/>
                      <a:pt x="37611" y="37611"/>
                    </a:cubicBezTo>
                    <a:cubicBezTo>
                      <a:pt x="2865" y="37611"/>
                      <a:pt x="2865" y="37611"/>
                      <a:pt x="2865" y="37611"/>
                    </a:cubicBezTo>
                    <a:cubicBezTo>
                      <a:pt x="1432" y="37611"/>
                      <a:pt x="0" y="39044"/>
                      <a:pt x="0" y="40477"/>
                    </a:cubicBezTo>
                    <a:cubicBezTo>
                      <a:pt x="0" y="79522"/>
                      <a:pt x="0" y="79522"/>
                      <a:pt x="0" y="79522"/>
                    </a:cubicBezTo>
                    <a:cubicBezTo>
                      <a:pt x="0" y="81313"/>
                      <a:pt x="1432" y="82388"/>
                      <a:pt x="2865" y="82388"/>
                    </a:cubicBezTo>
                    <a:lnTo>
                      <a:pt x="37611" y="82388"/>
                    </a:lnTo>
                    <a:close/>
                    <a:moveTo>
                      <a:pt x="5731" y="43343"/>
                    </a:moveTo>
                    <a:cubicBezTo>
                      <a:pt x="40477" y="43343"/>
                      <a:pt x="40477" y="43343"/>
                      <a:pt x="40477" y="43343"/>
                    </a:cubicBezTo>
                    <a:cubicBezTo>
                      <a:pt x="41910" y="43343"/>
                      <a:pt x="43343" y="41910"/>
                      <a:pt x="43343" y="40477"/>
                    </a:cubicBezTo>
                    <a:cubicBezTo>
                      <a:pt x="43343" y="5731"/>
                      <a:pt x="43343" y="5731"/>
                      <a:pt x="43343" y="5731"/>
                    </a:cubicBezTo>
                    <a:cubicBezTo>
                      <a:pt x="76656" y="5731"/>
                      <a:pt x="76656" y="5731"/>
                      <a:pt x="76656" y="5731"/>
                    </a:cubicBezTo>
                    <a:cubicBezTo>
                      <a:pt x="76656" y="40477"/>
                      <a:pt x="76656" y="40477"/>
                      <a:pt x="76656" y="40477"/>
                    </a:cubicBezTo>
                    <a:cubicBezTo>
                      <a:pt x="76656" y="41910"/>
                      <a:pt x="78089" y="43343"/>
                      <a:pt x="79522" y="43343"/>
                    </a:cubicBezTo>
                    <a:cubicBezTo>
                      <a:pt x="114268" y="43343"/>
                      <a:pt x="114268" y="43343"/>
                      <a:pt x="114268" y="43343"/>
                    </a:cubicBezTo>
                    <a:cubicBezTo>
                      <a:pt x="114268" y="76656"/>
                      <a:pt x="114268" y="76656"/>
                      <a:pt x="114268" y="76656"/>
                    </a:cubicBezTo>
                    <a:cubicBezTo>
                      <a:pt x="79522" y="76656"/>
                      <a:pt x="79522" y="76656"/>
                      <a:pt x="79522" y="76656"/>
                    </a:cubicBezTo>
                    <a:cubicBezTo>
                      <a:pt x="78089" y="76656"/>
                      <a:pt x="76656" y="78089"/>
                      <a:pt x="76656" y="79522"/>
                    </a:cubicBezTo>
                    <a:cubicBezTo>
                      <a:pt x="76656" y="114268"/>
                      <a:pt x="76656" y="114268"/>
                      <a:pt x="76656" y="114268"/>
                    </a:cubicBezTo>
                    <a:cubicBezTo>
                      <a:pt x="43343" y="114268"/>
                      <a:pt x="43343" y="114268"/>
                      <a:pt x="43343" y="114268"/>
                    </a:cubicBezTo>
                    <a:cubicBezTo>
                      <a:pt x="43343" y="79522"/>
                      <a:pt x="43343" y="79522"/>
                      <a:pt x="43343" y="79522"/>
                    </a:cubicBezTo>
                    <a:cubicBezTo>
                      <a:pt x="43343" y="78089"/>
                      <a:pt x="41910" y="76656"/>
                      <a:pt x="40477" y="76656"/>
                    </a:cubicBezTo>
                    <a:cubicBezTo>
                      <a:pt x="5731" y="76656"/>
                      <a:pt x="5731" y="76656"/>
                      <a:pt x="5731" y="76656"/>
                    </a:cubicBezTo>
                    <a:lnTo>
                      <a:pt x="5731" y="4334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41" name="Shape 1541"/>
              <p:cNvSpPr/>
              <p:nvPr/>
            </p:nvSpPr>
            <p:spPr>
              <a:xfrm>
                <a:off x="725487" y="7918450"/>
                <a:ext cx="1435100" cy="1057275"/>
              </a:xfrm>
              <a:custGeom>
                <a:avLst/>
                <a:gdLst/>
                <a:ahLst/>
                <a:cxnLst/>
                <a:rect l="0" t="0" r="0" b="0"/>
                <a:pathLst>
                  <a:path w="120000" h="120000" extrusionOk="0">
                    <a:moveTo>
                      <a:pt x="7932" y="120000"/>
                    </a:moveTo>
                    <a:cubicBezTo>
                      <a:pt x="112067" y="120000"/>
                      <a:pt x="112067" y="120000"/>
                      <a:pt x="112067" y="120000"/>
                    </a:cubicBezTo>
                    <a:cubicBezTo>
                      <a:pt x="114261" y="120000"/>
                      <a:pt x="116286" y="118884"/>
                      <a:pt x="117637" y="116877"/>
                    </a:cubicBezTo>
                    <a:cubicBezTo>
                      <a:pt x="117805" y="116877"/>
                      <a:pt x="117805" y="116877"/>
                      <a:pt x="117805" y="116877"/>
                    </a:cubicBezTo>
                    <a:cubicBezTo>
                      <a:pt x="119156" y="115092"/>
                      <a:pt x="120000" y="112416"/>
                      <a:pt x="120000" y="109516"/>
                    </a:cubicBezTo>
                    <a:cubicBezTo>
                      <a:pt x="120000" y="26096"/>
                      <a:pt x="120000" y="26096"/>
                      <a:pt x="120000" y="26096"/>
                    </a:cubicBezTo>
                    <a:cubicBezTo>
                      <a:pt x="120000" y="23197"/>
                      <a:pt x="119156" y="20743"/>
                      <a:pt x="117805" y="18736"/>
                    </a:cubicBezTo>
                    <a:cubicBezTo>
                      <a:pt x="116286" y="16951"/>
                      <a:pt x="114261" y="15613"/>
                      <a:pt x="112067" y="15613"/>
                    </a:cubicBezTo>
                    <a:cubicBezTo>
                      <a:pt x="80843" y="15613"/>
                      <a:pt x="80843" y="15613"/>
                      <a:pt x="80843" y="15613"/>
                    </a:cubicBezTo>
                    <a:cubicBezTo>
                      <a:pt x="80843" y="6022"/>
                      <a:pt x="80843" y="6022"/>
                      <a:pt x="80843" y="6022"/>
                    </a:cubicBezTo>
                    <a:cubicBezTo>
                      <a:pt x="80843" y="4460"/>
                      <a:pt x="80337" y="2899"/>
                      <a:pt x="79493" y="1784"/>
                    </a:cubicBezTo>
                    <a:cubicBezTo>
                      <a:pt x="79493" y="1784"/>
                      <a:pt x="79493" y="1784"/>
                      <a:pt x="79493" y="1784"/>
                    </a:cubicBezTo>
                    <a:cubicBezTo>
                      <a:pt x="79493" y="1784"/>
                      <a:pt x="79493" y="1784"/>
                      <a:pt x="79493" y="1784"/>
                    </a:cubicBezTo>
                    <a:cubicBezTo>
                      <a:pt x="78649" y="669"/>
                      <a:pt x="77468" y="0"/>
                      <a:pt x="76286" y="0"/>
                    </a:cubicBezTo>
                    <a:cubicBezTo>
                      <a:pt x="43713" y="0"/>
                      <a:pt x="43713" y="0"/>
                      <a:pt x="43713" y="0"/>
                    </a:cubicBezTo>
                    <a:cubicBezTo>
                      <a:pt x="42531" y="0"/>
                      <a:pt x="41350" y="669"/>
                      <a:pt x="40506" y="1784"/>
                    </a:cubicBezTo>
                    <a:cubicBezTo>
                      <a:pt x="40337" y="1784"/>
                      <a:pt x="40337" y="1784"/>
                      <a:pt x="40337" y="1784"/>
                    </a:cubicBezTo>
                    <a:cubicBezTo>
                      <a:pt x="39662" y="2899"/>
                      <a:pt x="39156" y="4460"/>
                      <a:pt x="39156" y="6022"/>
                    </a:cubicBezTo>
                    <a:cubicBezTo>
                      <a:pt x="39156" y="15613"/>
                      <a:pt x="39156" y="15613"/>
                      <a:pt x="39156" y="15613"/>
                    </a:cubicBezTo>
                    <a:cubicBezTo>
                      <a:pt x="7932" y="15613"/>
                      <a:pt x="7932" y="15613"/>
                      <a:pt x="7932" y="15613"/>
                    </a:cubicBezTo>
                    <a:cubicBezTo>
                      <a:pt x="5738" y="15613"/>
                      <a:pt x="3713" y="16728"/>
                      <a:pt x="2362" y="18736"/>
                    </a:cubicBezTo>
                    <a:cubicBezTo>
                      <a:pt x="2362" y="18736"/>
                      <a:pt x="2362" y="18736"/>
                      <a:pt x="2362" y="18736"/>
                    </a:cubicBezTo>
                    <a:cubicBezTo>
                      <a:pt x="2362" y="18736"/>
                      <a:pt x="2362" y="18736"/>
                      <a:pt x="2362" y="18736"/>
                    </a:cubicBezTo>
                    <a:cubicBezTo>
                      <a:pt x="843" y="20743"/>
                      <a:pt x="0" y="23197"/>
                      <a:pt x="0" y="26096"/>
                    </a:cubicBezTo>
                    <a:cubicBezTo>
                      <a:pt x="0" y="109516"/>
                      <a:pt x="0" y="109516"/>
                      <a:pt x="0" y="109516"/>
                    </a:cubicBezTo>
                    <a:cubicBezTo>
                      <a:pt x="0" y="112416"/>
                      <a:pt x="843" y="115092"/>
                      <a:pt x="2362" y="116877"/>
                    </a:cubicBezTo>
                    <a:cubicBezTo>
                      <a:pt x="3713" y="118884"/>
                      <a:pt x="5738" y="120000"/>
                      <a:pt x="7932" y="120000"/>
                    </a:cubicBezTo>
                    <a:close/>
                    <a:moveTo>
                      <a:pt x="41687" y="6022"/>
                    </a:moveTo>
                    <a:cubicBezTo>
                      <a:pt x="41687" y="5353"/>
                      <a:pt x="42025" y="4684"/>
                      <a:pt x="42362" y="4237"/>
                    </a:cubicBezTo>
                    <a:cubicBezTo>
                      <a:pt x="42362" y="4237"/>
                      <a:pt x="42362" y="4237"/>
                      <a:pt x="42362" y="4237"/>
                    </a:cubicBezTo>
                    <a:cubicBezTo>
                      <a:pt x="42700" y="3791"/>
                      <a:pt x="43206" y="3568"/>
                      <a:pt x="43713" y="3568"/>
                    </a:cubicBezTo>
                    <a:cubicBezTo>
                      <a:pt x="76286" y="3568"/>
                      <a:pt x="76286" y="3568"/>
                      <a:pt x="76286" y="3568"/>
                    </a:cubicBezTo>
                    <a:cubicBezTo>
                      <a:pt x="76793" y="3568"/>
                      <a:pt x="77299" y="3791"/>
                      <a:pt x="77637" y="4237"/>
                    </a:cubicBezTo>
                    <a:cubicBezTo>
                      <a:pt x="77637" y="4237"/>
                      <a:pt x="77637" y="4237"/>
                      <a:pt x="77637" y="4237"/>
                    </a:cubicBezTo>
                    <a:cubicBezTo>
                      <a:pt x="77974" y="4684"/>
                      <a:pt x="78312" y="5353"/>
                      <a:pt x="78312" y="6022"/>
                    </a:cubicBezTo>
                    <a:cubicBezTo>
                      <a:pt x="78312" y="15613"/>
                      <a:pt x="78312" y="15613"/>
                      <a:pt x="78312" y="15613"/>
                    </a:cubicBezTo>
                    <a:cubicBezTo>
                      <a:pt x="41687" y="15613"/>
                      <a:pt x="41687" y="15613"/>
                      <a:pt x="41687" y="15613"/>
                    </a:cubicBezTo>
                    <a:lnTo>
                      <a:pt x="41687" y="6022"/>
                    </a:lnTo>
                    <a:close/>
                    <a:moveTo>
                      <a:pt x="2531" y="26096"/>
                    </a:moveTo>
                    <a:cubicBezTo>
                      <a:pt x="2531" y="24312"/>
                      <a:pt x="3206" y="22527"/>
                      <a:pt x="4219" y="21189"/>
                    </a:cubicBezTo>
                    <a:cubicBezTo>
                      <a:pt x="4219" y="21189"/>
                      <a:pt x="4219" y="21189"/>
                      <a:pt x="4219" y="21189"/>
                    </a:cubicBezTo>
                    <a:cubicBezTo>
                      <a:pt x="5063" y="19851"/>
                      <a:pt x="6413" y="19182"/>
                      <a:pt x="7932" y="19182"/>
                    </a:cubicBezTo>
                    <a:cubicBezTo>
                      <a:pt x="40506" y="19182"/>
                      <a:pt x="40506" y="19182"/>
                      <a:pt x="40506" y="19182"/>
                    </a:cubicBezTo>
                    <a:cubicBezTo>
                      <a:pt x="79493" y="19182"/>
                      <a:pt x="79493" y="19182"/>
                      <a:pt x="79493" y="19182"/>
                    </a:cubicBezTo>
                    <a:cubicBezTo>
                      <a:pt x="112067" y="19182"/>
                      <a:pt x="112067" y="19182"/>
                      <a:pt x="112067" y="19182"/>
                    </a:cubicBezTo>
                    <a:cubicBezTo>
                      <a:pt x="113586" y="19182"/>
                      <a:pt x="114936" y="19851"/>
                      <a:pt x="115780" y="21189"/>
                    </a:cubicBezTo>
                    <a:cubicBezTo>
                      <a:pt x="116793" y="22527"/>
                      <a:pt x="117468" y="24312"/>
                      <a:pt x="117468" y="26096"/>
                    </a:cubicBezTo>
                    <a:cubicBezTo>
                      <a:pt x="117468" y="109516"/>
                      <a:pt x="117468" y="109516"/>
                      <a:pt x="117468" y="109516"/>
                    </a:cubicBezTo>
                    <a:cubicBezTo>
                      <a:pt x="117468" y="111301"/>
                      <a:pt x="116793" y="113085"/>
                      <a:pt x="115780" y="114423"/>
                    </a:cubicBezTo>
                    <a:cubicBezTo>
                      <a:pt x="115780" y="114423"/>
                      <a:pt x="115780" y="114423"/>
                      <a:pt x="115780" y="114423"/>
                    </a:cubicBezTo>
                    <a:cubicBezTo>
                      <a:pt x="114936" y="115762"/>
                      <a:pt x="113586" y="116431"/>
                      <a:pt x="112067" y="116431"/>
                    </a:cubicBezTo>
                    <a:cubicBezTo>
                      <a:pt x="7932" y="116431"/>
                      <a:pt x="7932" y="116431"/>
                      <a:pt x="7932" y="116431"/>
                    </a:cubicBezTo>
                    <a:cubicBezTo>
                      <a:pt x="6413" y="116431"/>
                      <a:pt x="5063" y="115762"/>
                      <a:pt x="4219" y="114423"/>
                    </a:cubicBezTo>
                    <a:cubicBezTo>
                      <a:pt x="3206" y="113085"/>
                      <a:pt x="2531" y="111301"/>
                      <a:pt x="2531" y="109516"/>
                    </a:cubicBezTo>
                    <a:lnTo>
                      <a:pt x="2531" y="26096"/>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grpSp>
        <p:nvGrpSpPr>
          <p:cNvPr id="1542" name="Shape 1542"/>
          <p:cNvGrpSpPr/>
          <p:nvPr/>
        </p:nvGrpSpPr>
        <p:grpSpPr>
          <a:xfrm>
            <a:off x="3047100" y="1121214"/>
            <a:ext cx="1141736" cy="3482744"/>
            <a:chOff x="2868430" y="1005604"/>
            <a:chExt cx="1141736" cy="3482744"/>
          </a:xfrm>
        </p:grpSpPr>
        <p:pic>
          <p:nvPicPr>
            <p:cNvPr id="1543" name="Shape 1543"/>
            <p:cNvPicPr preferRelativeResize="0"/>
            <p:nvPr/>
          </p:nvPicPr>
          <p:blipFill rotWithShape="1">
            <a:blip r:embed="rId23">
              <a:alphaModFix/>
            </a:blip>
            <a:srcRect/>
            <a:stretch/>
          </p:blipFill>
          <p:spPr>
            <a:xfrm>
              <a:off x="3192708" y="4010273"/>
              <a:ext cx="485699" cy="363899"/>
            </a:xfrm>
            <a:prstGeom prst="rect">
              <a:avLst/>
            </a:prstGeom>
            <a:noFill/>
            <a:ln>
              <a:noFill/>
            </a:ln>
          </p:spPr>
        </p:pic>
        <p:pic>
          <p:nvPicPr>
            <p:cNvPr id="1544" name="Shape 1544"/>
            <p:cNvPicPr preferRelativeResize="0"/>
            <p:nvPr/>
          </p:nvPicPr>
          <p:blipFill rotWithShape="1">
            <a:blip r:embed="rId24">
              <a:alphaModFix/>
            </a:blip>
            <a:srcRect/>
            <a:stretch/>
          </p:blipFill>
          <p:spPr>
            <a:xfrm>
              <a:off x="2991400" y="3119906"/>
              <a:ext cx="854912" cy="256765"/>
            </a:xfrm>
            <a:prstGeom prst="rect">
              <a:avLst/>
            </a:prstGeom>
            <a:noFill/>
            <a:ln>
              <a:noFill/>
            </a:ln>
          </p:spPr>
        </p:pic>
        <p:pic>
          <p:nvPicPr>
            <p:cNvPr id="1545" name="Shape 1545"/>
            <p:cNvPicPr preferRelativeResize="0"/>
            <p:nvPr/>
          </p:nvPicPr>
          <p:blipFill rotWithShape="1">
            <a:blip r:embed="rId25">
              <a:alphaModFix/>
            </a:blip>
            <a:srcRect/>
            <a:stretch/>
          </p:blipFill>
          <p:spPr>
            <a:xfrm>
              <a:off x="3090975" y="2137507"/>
              <a:ext cx="644240" cy="314470"/>
            </a:xfrm>
            <a:prstGeom prst="rect">
              <a:avLst/>
            </a:prstGeom>
            <a:noFill/>
            <a:ln>
              <a:noFill/>
            </a:ln>
          </p:spPr>
        </p:pic>
        <p:pic>
          <p:nvPicPr>
            <p:cNvPr id="1546" name="Shape 1546"/>
            <p:cNvPicPr preferRelativeResize="0"/>
            <p:nvPr/>
          </p:nvPicPr>
          <p:blipFill rotWithShape="1">
            <a:blip r:embed="rId26">
              <a:alphaModFix/>
            </a:blip>
            <a:srcRect/>
            <a:stretch/>
          </p:blipFill>
          <p:spPr>
            <a:xfrm>
              <a:off x="3110085" y="3590230"/>
              <a:ext cx="632904" cy="206485"/>
            </a:xfrm>
            <a:prstGeom prst="rect">
              <a:avLst/>
            </a:prstGeom>
            <a:noFill/>
            <a:ln>
              <a:noFill/>
            </a:ln>
          </p:spPr>
        </p:pic>
        <p:sp>
          <p:nvSpPr>
            <p:cNvPr id="1547" name="Shape 1547" descr="PresentationLoad.com"/>
            <p:cNvSpPr/>
            <p:nvPr/>
          </p:nvSpPr>
          <p:spPr>
            <a:xfrm>
              <a:off x="2873441" y="1017795"/>
              <a:ext cx="1131595" cy="3470552"/>
            </a:xfrm>
            <a:prstGeom prst="rect">
              <a:avLst/>
            </a:prstGeom>
            <a:noFill/>
            <a:ln w="28575" cap="flat" cmpd="sng">
              <a:solidFill>
                <a:srgbClr val="E2E6E9"/>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1548" name="Shape 1548" descr="PresentationLoad.com"/>
            <p:cNvSpPr/>
            <p:nvPr/>
          </p:nvSpPr>
          <p:spPr>
            <a:xfrm>
              <a:off x="2868430" y="1005604"/>
              <a:ext cx="1141736" cy="1023128"/>
            </a:xfrm>
            <a:prstGeom prst="rect">
              <a:avLst/>
            </a:prstGeom>
            <a:solidFill>
              <a:schemeClr val="accent4"/>
            </a:solidFill>
            <a:ln w="9525" cap="flat" cmpd="sng">
              <a:solidFill>
                <a:schemeClr val="accent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394E55"/>
                </a:buClr>
                <a:buFont typeface="Arial"/>
                <a:buNone/>
              </a:pPr>
              <a:endParaRPr sz="675" b="0" i="0" u="none" strike="noStrike" cap="none">
                <a:solidFill>
                  <a:srgbClr val="FFFFFF"/>
                </a:solidFill>
                <a:latin typeface="Calibri"/>
                <a:ea typeface="Calibri"/>
                <a:cs typeface="Calibri"/>
                <a:sym typeface="Calibri"/>
              </a:endParaRPr>
            </a:p>
          </p:txBody>
        </p:sp>
        <p:sp>
          <p:nvSpPr>
            <p:cNvPr id="1549" name="Shape 1549"/>
            <p:cNvSpPr/>
            <p:nvPr/>
          </p:nvSpPr>
          <p:spPr>
            <a:xfrm>
              <a:off x="3016085" y="1540729"/>
              <a:ext cx="848309" cy="46166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Financial</a:t>
              </a:r>
            </a:p>
            <a:p>
              <a:pPr marL="0" marR="0" lvl="0" indent="0" algn="ctr" rtl="0">
                <a:lnSpc>
                  <a:spcPct val="100000"/>
                </a:lnSpc>
                <a:spcBef>
                  <a:spcPts val="0"/>
                </a:spcBef>
                <a:spcAft>
                  <a:spcPts val="0"/>
                </a:spcAft>
                <a:buClr>
                  <a:srgbClr val="FFFFFF"/>
                </a:buClr>
                <a:buSzPct val="25000"/>
                <a:buFont typeface="Comfortaa"/>
                <a:buNone/>
              </a:pPr>
              <a:r>
                <a:rPr lang="en" sz="1200" b="0" i="0" u="none" strike="noStrike" cap="none">
                  <a:solidFill>
                    <a:srgbClr val="FFFFFF"/>
                  </a:solidFill>
                  <a:latin typeface="Arial"/>
                  <a:ea typeface="Arial"/>
                  <a:cs typeface="Arial"/>
                  <a:sym typeface="Arial"/>
                </a:rPr>
                <a:t>Services</a:t>
              </a:r>
            </a:p>
          </p:txBody>
        </p:sp>
        <p:grpSp>
          <p:nvGrpSpPr>
            <p:cNvPr id="1550" name="Shape 1550"/>
            <p:cNvGrpSpPr/>
            <p:nvPr/>
          </p:nvGrpSpPr>
          <p:grpSpPr>
            <a:xfrm>
              <a:off x="3244284" y="1124862"/>
              <a:ext cx="391911" cy="383811"/>
              <a:chOff x="7475539" y="9381331"/>
              <a:chExt cx="998536" cy="977898"/>
            </a:xfrm>
          </p:grpSpPr>
          <p:sp>
            <p:nvSpPr>
              <p:cNvPr id="1551" name="Shape 1551"/>
              <p:cNvSpPr/>
              <p:nvPr/>
            </p:nvSpPr>
            <p:spPr>
              <a:xfrm>
                <a:off x="7989889" y="9860756"/>
                <a:ext cx="149225" cy="231775"/>
              </a:xfrm>
              <a:custGeom>
                <a:avLst/>
                <a:gdLst/>
                <a:ahLst/>
                <a:cxnLst/>
                <a:rect l="0" t="0" r="0" b="0"/>
                <a:pathLst>
                  <a:path w="120000" h="120000" extrusionOk="0">
                    <a:moveTo>
                      <a:pt x="60000" y="13333"/>
                    </a:moveTo>
                    <a:cubicBezTo>
                      <a:pt x="70588" y="13333"/>
                      <a:pt x="81176" y="15555"/>
                      <a:pt x="88235" y="20000"/>
                    </a:cubicBezTo>
                    <a:cubicBezTo>
                      <a:pt x="88235" y="20000"/>
                      <a:pt x="88235" y="20000"/>
                      <a:pt x="88235" y="20000"/>
                    </a:cubicBezTo>
                    <a:cubicBezTo>
                      <a:pt x="95294" y="24444"/>
                      <a:pt x="98823" y="31111"/>
                      <a:pt x="98823" y="37777"/>
                    </a:cubicBezTo>
                    <a:cubicBezTo>
                      <a:pt x="98823" y="82222"/>
                      <a:pt x="98823" y="82222"/>
                      <a:pt x="98823" y="82222"/>
                    </a:cubicBezTo>
                    <a:cubicBezTo>
                      <a:pt x="98823" y="88888"/>
                      <a:pt x="95294" y="93333"/>
                      <a:pt x="88235" y="100000"/>
                    </a:cubicBezTo>
                    <a:cubicBezTo>
                      <a:pt x="81176" y="104444"/>
                      <a:pt x="70588" y="106666"/>
                      <a:pt x="60000" y="106666"/>
                    </a:cubicBezTo>
                    <a:cubicBezTo>
                      <a:pt x="0" y="106666"/>
                      <a:pt x="0" y="106666"/>
                      <a:pt x="0" y="106666"/>
                    </a:cubicBezTo>
                    <a:cubicBezTo>
                      <a:pt x="0" y="120000"/>
                      <a:pt x="0" y="120000"/>
                      <a:pt x="0" y="120000"/>
                    </a:cubicBezTo>
                    <a:cubicBezTo>
                      <a:pt x="60000" y="120000"/>
                      <a:pt x="60000" y="120000"/>
                      <a:pt x="60000" y="120000"/>
                    </a:cubicBezTo>
                    <a:cubicBezTo>
                      <a:pt x="77647" y="120000"/>
                      <a:pt x="91764" y="115555"/>
                      <a:pt x="102352" y="108888"/>
                    </a:cubicBezTo>
                    <a:cubicBezTo>
                      <a:pt x="112941" y="100000"/>
                      <a:pt x="120000" y="91111"/>
                      <a:pt x="120000" y="82222"/>
                    </a:cubicBezTo>
                    <a:cubicBezTo>
                      <a:pt x="120000" y="37777"/>
                      <a:pt x="120000" y="37777"/>
                      <a:pt x="120000" y="37777"/>
                    </a:cubicBezTo>
                    <a:cubicBezTo>
                      <a:pt x="120000" y="26666"/>
                      <a:pt x="112941" y="17777"/>
                      <a:pt x="102352" y="11111"/>
                    </a:cubicBezTo>
                    <a:cubicBezTo>
                      <a:pt x="102352" y="11111"/>
                      <a:pt x="102352" y="11111"/>
                      <a:pt x="102352" y="11111"/>
                    </a:cubicBezTo>
                    <a:cubicBezTo>
                      <a:pt x="91764" y="4444"/>
                      <a:pt x="77647" y="0"/>
                      <a:pt x="60000" y="0"/>
                    </a:cubicBezTo>
                    <a:cubicBezTo>
                      <a:pt x="0" y="0"/>
                      <a:pt x="0" y="0"/>
                      <a:pt x="0" y="0"/>
                    </a:cubicBezTo>
                    <a:cubicBezTo>
                      <a:pt x="0" y="13333"/>
                      <a:pt x="0" y="13333"/>
                      <a:pt x="0" y="13333"/>
                    </a:cubicBezTo>
                    <a:lnTo>
                      <a:pt x="60000" y="1333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2" name="Shape 1552"/>
              <p:cNvSpPr/>
              <p:nvPr/>
            </p:nvSpPr>
            <p:spPr>
              <a:xfrm>
                <a:off x="7989889" y="9652792"/>
                <a:ext cx="127000" cy="22225"/>
              </a:xfrm>
              <a:custGeom>
                <a:avLst/>
                <a:gdLst/>
                <a:ahLst/>
                <a:cxnLst/>
                <a:rect l="0" t="0" r="0" b="0"/>
                <a:pathLst>
                  <a:path w="120000" h="120000" extrusionOk="0">
                    <a:moveTo>
                      <a:pt x="107586" y="120000"/>
                    </a:moveTo>
                    <a:cubicBezTo>
                      <a:pt x="115862" y="120000"/>
                      <a:pt x="120000" y="96000"/>
                      <a:pt x="120000" y="72000"/>
                    </a:cubicBezTo>
                    <a:cubicBezTo>
                      <a:pt x="120000" y="24000"/>
                      <a:pt x="115862" y="0"/>
                      <a:pt x="107586" y="0"/>
                    </a:cubicBezTo>
                    <a:cubicBezTo>
                      <a:pt x="0" y="0"/>
                      <a:pt x="0" y="0"/>
                      <a:pt x="0" y="0"/>
                    </a:cubicBezTo>
                    <a:cubicBezTo>
                      <a:pt x="0" y="120000"/>
                      <a:pt x="0" y="120000"/>
                      <a:pt x="0" y="120000"/>
                    </a:cubicBezTo>
                    <a:lnTo>
                      <a:pt x="107586" y="12000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3" name="Shape 1553"/>
              <p:cNvSpPr/>
              <p:nvPr/>
            </p:nvSpPr>
            <p:spPr>
              <a:xfrm>
                <a:off x="7808914" y="9652792"/>
                <a:ext cx="153988" cy="233363"/>
              </a:xfrm>
              <a:custGeom>
                <a:avLst/>
                <a:gdLst/>
                <a:ahLst/>
                <a:cxnLst/>
                <a:rect l="0" t="0" r="0" b="0"/>
                <a:pathLst>
                  <a:path w="120000" h="120000" extrusionOk="0">
                    <a:moveTo>
                      <a:pt x="61714" y="106666"/>
                    </a:moveTo>
                    <a:cubicBezTo>
                      <a:pt x="48000" y="106666"/>
                      <a:pt x="41142" y="104444"/>
                      <a:pt x="34285" y="97777"/>
                    </a:cubicBezTo>
                    <a:cubicBezTo>
                      <a:pt x="34285" y="97777"/>
                      <a:pt x="34285" y="97777"/>
                      <a:pt x="34285" y="97777"/>
                    </a:cubicBezTo>
                    <a:cubicBezTo>
                      <a:pt x="24000" y="93333"/>
                      <a:pt x="20571" y="88888"/>
                      <a:pt x="20571" y="80000"/>
                    </a:cubicBezTo>
                    <a:cubicBezTo>
                      <a:pt x="20571" y="37777"/>
                      <a:pt x="20571" y="37777"/>
                      <a:pt x="20571" y="37777"/>
                    </a:cubicBezTo>
                    <a:cubicBezTo>
                      <a:pt x="20571" y="31111"/>
                      <a:pt x="24000" y="24444"/>
                      <a:pt x="34285" y="20000"/>
                    </a:cubicBezTo>
                    <a:cubicBezTo>
                      <a:pt x="41142" y="15555"/>
                      <a:pt x="48000" y="11111"/>
                      <a:pt x="61714" y="11111"/>
                    </a:cubicBezTo>
                    <a:cubicBezTo>
                      <a:pt x="120000" y="11111"/>
                      <a:pt x="120000" y="11111"/>
                      <a:pt x="120000" y="11111"/>
                    </a:cubicBezTo>
                    <a:cubicBezTo>
                      <a:pt x="120000" y="0"/>
                      <a:pt x="120000" y="0"/>
                      <a:pt x="120000" y="0"/>
                    </a:cubicBezTo>
                    <a:cubicBezTo>
                      <a:pt x="61714" y="0"/>
                      <a:pt x="61714" y="0"/>
                      <a:pt x="61714" y="0"/>
                    </a:cubicBezTo>
                    <a:cubicBezTo>
                      <a:pt x="44571" y="0"/>
                      <a:pt x="30857" y="4444"/>
                      <a:pt x="20571" y="11111"/>
                    </a:cubicBezTo>
                    <a:cubicBezTo>
                      <a:pt x="6857" y="17777"/>
                      <a:pt x="0" y="26666"/>
                      <a:pt x="0" y="37777"/>
                    </a:cubicBezTo>
                    <a:cubicBezTo>
                      <a:pt x="0" y="80000"/>
                      <a:pt x="0" y="80000"/>
                      <a:pt x="0" y="80000"/>
                    </a:cubicBezTo>
                    <a:cubicBezTo>
                      <a:pt x="0" y="91111"/>
                      <a:pt x="6857" y="100000"/>
                      <a:pt x="17142" y="106666"/>
                    </a:cubicBezTo>
                    <a:cubicBezTo>
                      <a:pt x="20571" y="106666"/>
                      <a:pt x="20571" y="106666"/>
                      <a:pt x="20571" y="106666"/>
                    </a:cubicBezTo>
                    <a:cubicBezTo>
                      <a:pt x="20571" y="106666"/>
                      <a:pt x="20571" y="106666"/>
                      <a:pt x="20571" y="106666"/>
                    </a:cubicBezTo>
                    <a:cubicBezTo>
                      <a:pt x="20571" y="108888"/>
                      <a:pt x="20571" y="108888"/>
                      <a:pt x="20571" y="108888"/>
                    </a:cubicBezTo>
                    <a:cubicBezTo>
                      <a:pt x="30857" y="115555"/>
                      <a:pt x="44571" y="120000"/>
                      <a:pt x="61714" y="120000"/>
                    </a:cubicBezTo>
                    <a:cubicBezTo>
                      <a:pt x="120000" y="120000"/>
                      <a:pt x="120000" y="120000"/>
                      <a:pt x="120000" y="120000"/>
                    </a:cubicBezTo>
                    <a:cubicBezTo>
                      <a:pt x="120000" y="106666"/>
                      <a:pt x="120000" y="106666"/>
                      <a:pt x="120000" y="106666"/>
                    </a:cubicBezTo>
                    <a:lnTo>
                      <a:pt x="61714" y="106666"/>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4" name="Shape 1554"/>
              <p:cNvSpPr/>
              <p:nvPr/>
            </p:nvSpPr>
            <p:spPr>
              <a:xfrm>
                <a:off x="7808914" y="10067131"/>
                <a:ext cx="153988" cy="25398"/>
              </a:xfrm>
              <a:custGeom>
                <a:avLst/>
                <a:gdLst/>
                <a:ahLst/>
                <a:cxnLst/>
                <a:rect l="0" t="0" r="0" b="0"/>
                <a:pathLst>
                  <a:path w="120000" h="120000" extrusionOk="0">
                    <a:moveTo>
                      <a:pt x="10285" y="0"/>
                    </a:moveTo>
                    <a:cubicBezTo>
                      <a:pt x="6857" y="0"/>
                      <a:pt x="0" y="20000"/>
                      <a:pt x="0" y="60000"/>
                    </a:cubicBezTo>
                    <a:cubicBezTo>
                      <a:pt x="0" y="80000"/>
                      <a:pt x="6857" y="120000"/>
                      <a:pt x="10285" y="120000"/>
                    </a:cubicBezTo>
                    <a:cubicBezTo>
                      <a:pt x="120000" y="120000"/>
                      <a:pt x="120000" y="120000"/>
                      <a:pt x="120000" y="120000"/>
                    </a:cubicBezTo>
                    <a:cubicBezTo>
                      <a:pt x="120000" y="0"/>
                      <a:pt x="120000" y="0"/>
                      <a:pt x="120000" y="0"/>
                    </a:cubicBezTo>
                    <a:lnTo>
                      <a:pt x="10285" y="0"/>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5" name="Shape 1555"/>
              <p:cNvSpPr/>
              <p:nvPr/>
            </p:nvSpPr>
            <p:spPr>
              <a:xfrm>
                <a:off x="7962900" y="9554367"/>
                <a:ext cx="26987" cy="98425"/>
              </a:xfrm>
              <a:custGeom>
                <a:avLst/>
                <a:gdLst/>
                <a:ahLst/>
                <a:cxnLst/>
                <a:rect l="0" t="0" r="0" b="0"/>
                <a:pathLst>
                  <a:path w="120000" h="120000" extrusionOk="0">
                    <a:moveTo>
                      <a:pt x="120000" y="15652"/>
                    </a:moveTo>
                    <a:cubicBezTo>
                      <a:pt x="120000" y="10434"/>
                      <a:pt x="80000" y="0"/>
                      <a:pt x="60000" y="0"/>
                    </a:cubicBezTo>
                    <a:cubicBezTo>
                      <a:pt x="20000" y="0"/>
                      <a:pt x="0" y="10434"/>
                      <a:pt x="0" y="15652"/>
                    </a:cubicBezTo>
                    <a:cubicBezTo>
                      <a:pt x="0" y="120000"/>
                      <a:pt x="0" y="120000"/>
                      <a:pt x="0" y="120000"/>
                    </a:cubicBezTo>
                    <a:cubicBezTo>
                      <a:pt x="120000" y="120000"/>
                      <a:pt x="120000" y="120000"/>
                      <a:pt x="120000" y="120000"/>
                    </a:cubicBezTo>
                    <a:lnTo>
                      <a:pt x="120000" y="15652"/>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6" name="Shape 1556"/>
              <p:cNvSpPr/>
              <p:nvPr/>
            </p:nvSpPr>
            <p:spPr>
              <a:xfrm>
                <a:off x="7962900" y="10092531"/>
                <a:ext cx="26987" cy="95250"/>
              </a:xfrm>
              <a:custGeom>
                <a:avLst/>
                <a:gdLst/>
                <a:ahLst/>
                <a:cxnLst/>
                <a:rect l="0" t="0" r="0" b="0"/>
                <a:pathLst>
                  <a:path w="120000" h="120000" extrusionOk="0">
                    <a:moveTo>
                      <a:pt x="0" y="103636"/>
                    </a:moveTo>
                    <a:cubicBezTo>
                      <a:pt x="0" y="114545"/>
                      <a:pt x="20000" y="120000"/>
                      <a:pt x="60000" y="120000"/>
                    </a:cubicBezTo>
                    <a:cubicBezTo>
                      <a:pt x="80000" y="120000"/>
                      <a:pt x="120000" y="114545"/>
                      <a:pt x="120000" y="103636"/>
                    </a:cubicBezTo>
                    <a:cubicBezTo>
                      <a:pt x="120000" y="0"/>
                      <a:pt x="120000" y="0"/>
                      <a:pt x="120000" y="0"/>
                    </a:cubicBezTo>
                    <a:cubicBezTo>
                      <a:pt x="0" y="0"/>
                      <a:pt x="0" y="0"/>
                      <a:pt x="0" y="0"/>
                    </a:cubicBezTo>
                    <a:lnTo>
                      <a:pt x="0" y="103636"/>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7" name="Shape 1557"/>
              <p:cNvSpPr/>
              <p:nvPr/>
            </p:nvSpPr>
            <p:spPr>
              <a:xfrm>
                <a:off x="7962900" y="9886156"/>
                <a:ext cx="26987" cy="180975"/>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8" name="Shape 1558"/>
              <p:cNvSpPr/>
              <p:nvPr/>
            </p:nvSpPr>
            <p:spPr>
              <a:xfrm>
                <a:off x="7962900" y="9675017"/>
                <a:ext cx="26987" cy="185738"/>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9" name="Shape 1559"/>
              <p:cNvSpPr/>
              <p:nvPr/>
            </p:nvSpPr>
            <p:spPr>
              <a:xfrm>
                <a:off x="7962900" y="9860756"/>
                <a:ext cx="26987" cy="25398"/>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0" name="Shape 1560"/>
              <p:cNvSpPr/>
              <p:nvPr/>
            </p:nvSpPr>
            <p:spPr>
              <a:xfrm>
                <a:off x="7962900" y="9652792"/>
                <a:ext cx="26987" cy="22225"/>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1" name="Shape 1561"/>
              <p:cNvSpPr/>
              <p:nvPr/>
            </p:nvSpPr>
            <p:spPr>
              <a:xfrm>
                <a:off x="7962900" y="10067131"/>
                <a:ext cx="26987" cy="25398"/>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2" name="Shape 1562"/>
              <p:cNvSpPr/>
              <p:nvPr/>
            </p:nvSpPr>
            <p:spPr>
              <a:xfrm>
                <a:off x="7475539" y="9381331"/>
                <a:ext cx="998536" cy="977898"/>
              </a:xfrm>
              <a:custGeom>
                <a:avLst/>
                <a:gdLst/>
                <a:ahLst/>
                <a:cxnLst/>
                <a:rect l="0" t="0" r="0" b="0"/>
                <a:pathLst>
                  <a:path w="120000" h="120000" extrusionOk="0">
                    <a:moveTo>
                      <a:pt x="60264" y="120000"/>
                    </a:moveTo>
                    <a:cubicBezTo>
                      <a:pt x="76651" y="120000"/>
                      <a:pt x="91453" y="113127"/>
                      <a:pt x="102555" y="102555"/>
                    </a:cubicBezTo>
                    <a:cubicBezTo>
                      <a:pt x="113127" y="91453"/>
                      <a:pt x="120000" y="76651"/>
                      <a:pt x="120000" y="60264"/>
                    </a:cubicBezTo>
                    <a:cubicBezTo>
                      <a:pt x="120000" y="43348"/>
                      <a:pt x="113127" y="28546"/>
                      <a:pt x="102555" y="17973"/>
                    </a:cubicBezTo>
                    <a:cubicBezTo>
                      <a:pt x="91453" y="6872"/>
                      <a:pt x="76651" y="0"/>
                      <a:pt x="60264" y="0"/>
                    </a:cubicBezTo>
                    <a:cubicBezTo>
                      <a:pt x="43348" y="0"/>
                      <a:pt x="28546" y="6872"/>
                      <a:pt x="17973" y="17973"/>
                    </a:cubicBezTo>
                    <a:cubicBezTo>
                      <a:pt x="6872" y="28546"/>
                      <a:pt x="0" y="43348"/>
                      <a:pt x="0" y="60264"/>
                    </a:cubicBezTo>
                    <a:cubicBezTo>
                      <a:pt x="0" y="76651"/>
                      <a:pt x="6872" y="91453"/>
                      <a:pt x="17973" y="102555"/>
                    </a:cubicBezTo>
                    <a:cubicBezTo>
                      <a:pt x="28546" y="113127"/>
                      <a:pt x="43348" y="120000"/>
                      <a:pt x="60264" y="120000"/>
                    </a:cubicBezTo>
                    <a:close/>
                    <a:moveTo>
                      <a:pt x="20088" y="20088"/>
                    </a:moveTo>
                    <a:cubicBezTo>
                      <a:pt x="30132" y="9515"/>
                      <a:pt x="44405" y="3171"/>
                      <a:pt x="60264" y="3171"/>
                    </a:cubicBezTo>
                    <a:cubicBezTo>
                      <a:pt x="76123" y="3171"/>
                      <a:pt x="89867" y="9515"/>
                      <a:pt x="100440" y="20088"/>
                    </a:cubicBezTo>
                    <a:cubicBezTo>
                      <a:pt x="110484" y="30132"/>
                      <a:pt x="116828" y="44405"/>
                      <a:pt x="116828" y="60264"/>
                    </a:cubicBezTo>
                    <a:cubicBezTo>
                      <a:pt x="116828" y="75594"/>
                      <a:pt x="110484" y="89867"/>
                      <a:pt x="100440" y="100440"/>
                    </a:cubicBezTo>
                    <a:cubicBezTo>
                      <a:pt x="89867" y="110484"/>
                      <a:pt x="76123" y="116828"/>
                      <a:pt x="60264" y="116828"/>
                    </a:cubicBezTo>
                    <a:cubicBezTo>
                      <a:pt x="44405" y="116828"/>
                      <a:pt x="30132" y="110484"/>
                      <a:pt x="20088" y="100440"/>
                    </a:cubicBezTo>
                    <a:cubicBezTo>
                      <a:pt x="9515" y="89867"/>
                      <a:pt x="3171" y="75594"/>
                      <a:pt x="3171" y="60264"/>
                    </a:cubicBezTo>
                    <a:cubicBezTo>
                      <a:pt x="3171" y="44405"/>
                      <a:pt x="9515" y="30132"/>
                      <a:pt x="20088" y="20088"/>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3" name="Shape 1563"/>
              <p:cNvSpPr/>
              <p:nvPr/>
            </p:nvSpPr>
            <p:spPr>
              <a:xfrm>
                <a:off x="7594600" y="9497217"/>
                <a:ext cx="765175" cy="750887"/>
              </a:xfrm>
              <a:custGeom>
                <a:avLst/>
                <a:gdLst/>
                <a:ahLst/>
                <a:cxnLst/>
                <a:rect l="0" t="0" r="0" b="0"/>
                <a:pathLst>
                  <a:path w="120000" h="120000" extrusionOk="0">
                    <a:moveTo>
                      <a:pt x="37241" y="115172"/>
                    </a:moveTo>
                    <a:cubicBezTo>
                      <a:pt x="44137" y="117931"/>
                      <a:pt x="51724" y="120000"/>
                      <a:pt x="60000" y="120000"/>
                    </a:cubicBezTo>
                    <a:cubicBezTo>
                      <a:pt x="68275" y="120000"/>
                      <a:pt x="75862" y="117931"/>
                      <a:pt x="82758" y="115172"/>
                    </a:cubicBezTo>
                    <a:cubicBezTo>
                      <a:pt x="90344" y="112413"/>
                      <a:pt x="96551" y="107586"/>
                      <a:pt x="102068" y="102068"/>
                    </a:cubicBezTo>
                    <a:cubicBezTo>
                      <a:pt x="107586" y="96551"/>
                      <a:pt x="112413" y="90344"/>
                      <a:pt x="115172" y="82758"/>
                    </a:cubicBezTo>
                    <a:cubicBezTo>
                      <a:pt x="117931" y="75862"/>
                      <a:pt x="120000" y="67586"/>
                      <a:pt x="120000" y="60000"/>
                    </a:cubicBezTo>
                    <a:cubicBezTo>
                      <a:pt x="120000" y="51724"/>
                      <a:pt x="117931" y="44137"/>
                      <a:pt x="115172" y="36551"/>
                    </a:cubicBezTo>
                    <a:cubicBezTo>
                      <a:pt x="112413" y="29655"/>
                      <a:pt x="107586" y="22758"/>
                      <a:pt x="102068" y="17241"/>
                    </a:cubicBezTo>
                    <a:cubicBezTo>
                      <a:pt x="96551" y="11724"/>
                      <a:pt x="90344" y="7586"/>
                      <a:pt x="82758" y="4137"/>
                    </a:cubicBezTo>
                    <a:cubicBezTo>
                      <a:pt x="75862" y="1379"/>
                      <a:pt x="68275" y="0"/>
                      <a:pt x="60000" y="0"/>
                    </a:cubicBezTo>
                    <a:cubicBezTo>
                      <a:pt x="51724" y="0"/>
                      <a:pt x="44137" y="1379"/>
                      <a:pt x="37241" y="4137"/>
                    </a:cubicBezTo>
                    <a:cubicBezTo>
                      <a:pt x="29655" y="7586"/>
                      <a:pt x="22758" y="11724"/>
                      <a:pt x="17241" y="17241"/>
                    </a:cubicBezTo>
                    <a:cubicBezTo>
                      <a:pt x="11724" y="22758"/>
                      <a:pt x="7586" y="29655"/>
                      <a:pt x="4137" y="36551"/>
                    </a:cubicBezTo>
                    <a:cubicBezTo>
                      <a:pt x="1379" y="44137"/>
                      <a:pt x="0" y="51724"/>
                      <a:pt x="0" y="60000"/>
                    </a:cubicBezTo>
                    <a:cubicBezTo>
                      <a:pt x="0" y="67586"/>
                      <a:pt x="1379" y="75862"/>
                      <a:pt x="4137" y="82758"/>
                    </a:cubicBezTo>
                    <a:cubicBezTo>
                      <a:pt x="7586" y="90344"/>
                      <a:pt x="11724" y="96551"/>
                      <a:pt x="17241" y="102068"/>
                    </a:cubicBezTo>
                    <a:cubicBezTo>
                      <a:pt x="22758" y="107586"/>
                      <a:pt x="29655" y="112413"/>
                      <a:pt x="37241" y="115172"/>
                    </a:cubicBezTo>
                    <a:close/>
                    <a:moveTo>
                      <a:pt x="3448" y="60000"/>
                    </a:moveTo>
                    <a:cubicBezTo>
                      <a:pt x="3448" y="52413"/>
                      <a:pt x="5517" y="44827"/>
                      <a:pt x="8275" y="38620"/>
                    </a:cubicBezTo>
                    <a:cubicBezTo>
                      <a:pt x="11034" y="31724"/>
                      <a:pt x="15172" y="25517"/>
                      <a:pt x="20000" y="20000"/>
                    </a:cubicBezTo>
                    <a:cubicBezTo>
                      <a:pt x="25517" y="15172"/>
                      <a:pt x="31724" y="11034"/>
                      <a:pt x="38620" y="8275"/>
                    </a:cubicBezTo>
                    <a:cubicBezTo>
                      <a:pt x="44827" y="5517"/>
                      <a:pt x="52413" y="3448"/>
                      <a:pt x="60000" y="3448"/>
                    </a:cubicBezTo>
                    <a:cubicBezTo>
                      <a:pt x="67586" y="3448"/>
                      <a:pt x="74482" y="5517"/>
                      <a:pt x="81379" y="8275"/>
                    </a:cubicBezTo>
                    <a:cubicBezTo>
                      <a:pt x="88275" y="11034"/>
                      <a:pt x="94482" y="15172"/>
                      <a:pt x="99310" y="20000"/>
                    </a:cubicBezTo>
                    <a:cubicBezTo>
                      <a:pt x="104827" y="25517"/>
                      <a:pt x="108965" y="31724"/>
                      <a:pt x="111724" y="38620"/>
                    </a:cubicBezTo>
                    <a:cubicBezTo>
                      <a:pt x="114482" y="44827"/>
                      <a:pt x="115862" y="52413"/>
                      <a:pt x="115862" y="60000"/>
                    </a:cubicBezTo>
                    <a:cubicBezTo>
                      <a:pt x="115862" y="67586"/>
                      <a:pt x="114482" y="74482"/>
                      <a:pt x="111724" y="81379"/>
                    </a:cubicBezTo>
                    <a:cubicBezTo>
                      <a:pt x="108965" y="88275"/>
                      <a:pt x="104827" y="94482"/>
                      <a:pt x="99310" y="99310"/>
                    </a:cubicBezTo>
                    <a:cubicBezTo>
                      <a:pt x="94482" y="104827"/>
                      <a:pt x="88275" y="108965"/>
                      <a:pt x="81379" y="111724"/>
                    </a:cubicBezTo>
                    <a:cubicBezTo>
                      <a:pt x="74482" y="114482"/>
                      <a:pt x="67586" y="115862"/>
                      <a:pt x="60000" y="115862"/>
                    </a:cubicBezTo>
                    <a:cubicBezTo>
                      <a:pt x="52413" y="115862"/>
                      <a:pt x="44827" y="114482"/>
                      <a:pt x="38620" y="111724"/>
                    </a:cubicBezTo>
                    <a:cubicBezTo>
                      <a:pt x="31724" y="108965"/>
                      <a:pt x="25517" y="104827"/>
                      <a:pt x="20000" y="99310"/>
                    </a:cubicBezTo>
                    <a:cubicBezTo>
                      <a:pt x="15172" y="94482"/>
                      <a:pt x="11034" y="88275"/>
                      <a:pt x="8275" y="81379"/>
                    </a:cubicBezTo>
                    <a:cubicBezTo>
                      <a:pt x="5517" y="74482"/>
                      <a:pt x="3448" y="67586"/>
                      <a:pt x="3448" y="6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1564" name="Shape 1564"/>
            <p:cNvPicPr preferRelativeResize="0"/>
            <p:nvPr/>
          </p:nvPicPr>
          <p:blipFill rotWithShape="1">
            <a:blip r:embed="rId27">
              <a:alphaModFix/>
            </a:blip>
            <a:srcRect r="22160"/>
            <a:stretch/>
          </p:blipFill>
          <p:spPr>
            <a:xfrm>
              <a:off x="2972117" y="2620249"/>
              <a:ext cx="986322" cy="272511"/>
            </a:xfrm>
            <a:prstGeom prst="rect">
              <a:avLst/>
            </a:prstGeom>
            <a:noFill/>
            <a:ln>
              <a:noFill/>
            </a:ln>
          </p:spPr>
        </p:pic>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Shape 795"/>
          <p:cNvPicPr preferRelativeResize="0"/>
          <p:nvPr/>
        </p:nvPicPr>
        <p:blipFill rotWithShape="1">
          <a:blip r:embed="rId3">
            <a:alphaModFix/>
          </a:blip>
          <a:srcRect/>
          <a:stretch/>
        </p:blipFill>
        <p:spPr>
          <a:xfrm>
            <a:off x="508600" y="1738700"/>
            <a:ext cx="2133598" cy="769506"/>
          </a:xfrm>
          <a:prstGeom prst="rect">
            <a:avLst/>
          </a:prstGeom>
          <a:noFill/>
          <a:ln>
            <a:noFill/>
          </a:ln>
        </p:spPr>
      </p:pic>
      <p:pic>
        <p:nvPicPr>
          <p:cNvPr id="796" name="Shape 796"/>
          <p:cNvPicPr preferRelativeResize="0"/>
          <p:nvPr/>
        </p:nvPicPr>
        <p:blipFill rotWithShape="1">
          <a:blip r:embed="rId4">
            <a:alphaModFix/>
          </a:blip>
          <a:srcRect/>
          <a:stretch/>
        </p:blipFill>
        <p:spPr>
          <a:xfrm>
            <a:off x="4170873" y="3350200"/>
            <a:ext cx="1907000" cy="527599"/>
          </a:xfrm>
          <a:prstGeom prst="rect">
            <a:avLst/>
          </a:prstGeom>
          <a:noFill/>
          <a:ln>
            <a:noFill/>
          </a:ln>
        </p:spPr>
      </p:pic>
      <p:pic>
        <p:nvPicPr>
          <p:cNvPr id="797" name="Shape 797"/>
          <p:cNvPicPr preferRelativeResize="0"/>
          <p:nvPr/>
        </p:nvPicPr>
        <p:blipFill rotWithShape="1">
          <a:blip r:embed="rId4">
            <a:alphaModFix/>
          </a:blip>
          <a:srcRect/>
          <a:stretch/>
        </p:blipFill>
        <p:spPr>
          <a:xfrm>
            <a:off x="4170873" y="1240944"/>
            <a:ext cx="1907000" cy="527599"/>
          </a:xfrm>
          <a:prstGeom prst="rect">
            <a:avLst/>
          </a:prstGeom>
          <a:noFill/>
          <a:ln>
            <a:noFill/>
          </a:ln>
        </p:spPr>
      </p:pic>
      <p:sp>
        <p:nvSpPr>
          <p:cNvPr id="798" name="Shape 798"/>
          <p:cNvSpPr txBox="1"/>
          <p:nvPr/>
        </p:nvSpPr>
        <p:spPr>
          <a:xfrm>
            <a:off x="4170873" y="3791412"/>
            <a:ext cx="1953225" cy="2741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Community Edition</a:t>
            </a:r>
          </a:p>
        </p:txBody>
      </p:sp>
      <p:sp>
        <p:nvSpPr>
          <p:cNvPr id="799" name="Shape 799"/>
          <p:cNvSpPr txBox="1"/>
          <p:nvPr/>
        </p:nvSpPr>
        <p:spPr>
          <a:xfrm>
            <a:off x="4170875" y="1685825"/>
            <a:ext cx="1953225" cy="2741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Enterprise Edition</a:t>
            </a:r>
          </a:p>
        </p:txBody>
      </p:sp>
      <p:sp>
        <p:nvSpPr>
          <p:cNvPr id="800" name="Shape 800"/>
          <p:cNvSpPr txBox="1"/>
          <p:nvPr/>
        </p:nvSpPr>
        <p:spPr>
          <a:xfrm>
            <a:off x="458275" y="2691310"/>
            <a:ext cx="2443200" cy="1218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Open source </a:t>
            </a:r>
            <a:r>
              <a:rPr lang="en" sz="1400" b="1" i="0" u="none" strike="noStrike" cap="none">
                <a:solidFill>
                  <a:srgbClr val="000000"/>
                </a:solidFill>
                <a:latin typeface="Arial"/>
                <a:ea typeface="Arial"/>
                <a:cs typeface="Arial"/>
                <a:sym typeface="Arial"/>
              </a:rPr>
              <a:t>framework</a:t>
            </a:r>
            <a:r>
              <a:rPr lang="en" sz="1400" b="0" i="0" u="none" strike="noStrike" cap="none">
                <a:solidFill>
                  <a:srgbClr val="000000"/>
                </a:solidFill>
                <a:latin typeface="Arial"/>
                <a:ea typeface="Arial"/>
                <a:cs typeface="Arial"/>
                <a:sym typeface="Arial"/>
              </a:rPr>
              <a:t> for assembling core components that make a container platform</a:t>
            </a:r>
          </a:p>
        </p:txBody>
      </p:sp>
      <p:sp>
        <p:nvSpPr>
          <p:cNvPr id="801" name="Shape 801"/>
          <p:cNvSpPr txBox="1"/>
          <p:nvPr/>
        </p:nvSpPr>
        <p:spPr>
          <a:xfrm>
            <a:off x="6388825" y="3403975"/>
            <a:ext cx="2321699" cy="833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Free, community-supported </a:t>
            </a:r>
            <a:r>
              <a:rPr lang="en" sz="1200" b="1" i="0" u="none" strike="noStrike" cap="none">
                <a:solidFill>
                  <a:srgbClr val="000000"/>
                </a:solidFill>
                <a:latin typeface="Arial"/>
                <a:ea typeface="Arial"/>
                <a:cs typeface="Arial"/>
                <a:sym typeface="Arial"/>
              </a:rPr>
              <a:t>product</a:t>
            </a:r>
            <a:r>
              <a:rPr lang="en" sz="1200" b="0" i="0" u="none" strike="noStrike" cap="none">
                <a:solidFill>
                  <a:srgbClr val="000000"/>
                </a:solidFill>
                <a:latin typeface="Arial"/>
                <a:ea typeface="Arial"/>
                <a:cs typeface="Arial"/>
                <a:sym typeface="Arial"/>
              </a:rPr>
              <a:t> for delivering a container solution</a:t>
            </a:r>
          </a:p>
        </p:txBody>
      </p:sp>
      <p:sp>
        <p:nvSpPr>
          <p:cNvPr id="802" name="Shape 802"/>
          <p:cNvSpPr txBox="1"/>
          <p:nvPr/>
        </p:nvSpPr>
        <p:spPr>
          <a:xfrm>
            <a:off x="6406225" y="1211100"/>
            <a:ext cx="2286900" cy="1049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Subscription-based, commercially supported </a:t>
            </a:r>
            <a:r>
              <a:rPr lang="en" sz="1200" b="1" i="0" u="none" strike="noStrike" cap="none">
                <a:solidFill>
                  <a:srgbClr val="000000"/>
                </a:solidFill>
                <a:latin typeface="Arial"/>
                <a:ea typeface="Arial"/>
                <a:cs typeface="Arial"/>
                <a:sym typeface="Arial"/>
              </a:rPr>
              <a:t>products</a:t>
            </a:r>
            <a:r>
              <a:rPr lang="en" sz="1200" b="0" i="0" u="none" strike="noStrike" cap="none">
                <a:solidFill>
                  <a:srgbClr val="000000"/>
                </a:solidFill>
                <a:latin typeface="Arial"/>
                <a:ea typeface="Arial"/>
                <a:cs typeface="Arial"/>
                <a:sym typeface="Arial"/>
              </a:rPr>
              <a:t> for delivering a secure software supply chain</a:t>
            </a:r>
          </a:p>
        </p:txBody>
      </p:sp>
      <p:sp>
        <p:nvSpPr>
          <p:cNvPr id="803" name="Shape 803"/>
          <p:cNvSpPr txBox="1"/>
          <p:nvPr/>
        </p:nvSpPr>
        <p:spPr>
          <a:xfrm>
            <a:off x="6406225" y="2163625"/>
            <a:ext cx="2118900" cy="527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Intended for: </a:t>
            </a:r>
          </a:p>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Production deployments + Enterprise customers</a:t>
            </a:r>
          </a:p>
        </p:txBody>
      </p:sp>
      <p:cxnSp>
        <p:nvCxnSpPr>
          <p:cNvPr id="804" name="Shape 804"/>
          <p:cNvCxnSpPr/>
          <p:nvPr/>
        </p:nvCxnSpPr>
        <p:spPr>
          <a:xfrm rot="10800000" flipH="1">
            <a:off x="2907050" y="1781999"/>
            <a:ext cx="1164299" cy="1047899"/>
          </a:xfrm>
          <a:prstGeom prst="bentConnector3">
            <a:avLst>
              <a:gd name="adj1" fmla="val 50000"/>
            </a:avLst>
          </a:prstGeom>
          <a:noFill/>
          <a:ln w="9525" cap="flat" cmpd="sng">
            <a:solidFill>
              <a:schemeClr val="dk2"/>
            </a:solidFill>
            <a:prstDash val="solid"/>
            <a:round/>
            <a:headEnd type="none" w="med" len="med"/>
            <a:tailEnd type="stealth" w="lg" len="lg"/>
          </a:ln>
        </p:spPr>
      </p:cxnSp>
      <p:cxnSp>
        <p:nvCxnSpPr>
          <p:cNvPr id="805" name="Shape 805"/>
          <p:cNvCxnSpPr/>
          <p:nvPr/>
        </p:nvCxnSpPr>
        <p:spPr>
          <a:xfrm>
            <a:off x="2926650" y="2829900"/>
            <a:ext cx="1164299" cy="1047899"/>
          </a:xfrm>
          <a:prstGeom prst="bentConnector3">
            <a:avLst>
              <a:gd name="adj1" fmla="val 48074"/>
            </a:avLst>
          </a:prstGeom>
          <a:noFill/>
          <a:ln w="9525" cap="flat" cmpd="sng">
            <a:solidFill>
              <a:schemeClr val="dk2"/>
            </a:solidFill>
            <a:prstDash val="solid"/>
            <a:round/>
            <a:headEnd type="none" w="med" len="med"/>
            <a:tailEnd type="stealth" w="lg" len="lg"/>
          </a:ln>
        </p:spPr>
      </p:cxnSp>
      <p:sp>
        <p:nvSpPr>
          <p:cNvPr id="806" name="Shape 806"/>
          <p:cNvSpPr txBox="1"/>
          <p:nvPr/>
        </p:nvSpPr>
        <p:spPr>
          <a:xfrm>
            <a:off x="6406225" y="4142275"/>
            <a:ext cx="2118900" cy="527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Intended for: </a:t>
            </a:r>
          </a:p>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Software dev &amp; test</a:t>
            </a:r>
          </a:p>
        </p:txBody>
      </p:sp>
      <p:sp>
        <p:nvSpPr>
          <p:cNvPr id="807" name="Shape 807"/>
          <p:cNvSpPr txBox="1"/>
          <p:nvPr/>
        </p:nvSpPr>
        <p:spPr>
          <a:xfrm>
            <a:off x="458275" y="3733875"/>
            <a:ext cx="2118900" cy="527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Intended for: </a:t>
            </a:r>
          </a:p>
          <a:p>
            <a:pPr marL="0" marR="0" lvl="0" indent="0" algn="l" rtl="0">
              <a:lnSpc>
                <a:spcPct val="100000"/>
              </a:lnSpc>
              <a:spcBef>
                <a:spcPts val="0"/>
              </a:spcBef>
              <a:spcAft>
                <a:spcPts val="0"/>
              </a:spcAft>
              <a:buClr>
                <a:srgbClr val="4A86E8"/>
              </a:buClr>
              <a:buSzPct val="25000"/>
              <a:buFont typeface="Arial"/>
              <a:buNone/>
            </a:pPr>
            <a:r>
              <a:rPr lang="en" sz="1000" b="0" i="0" u="none" strike="noStrike" cap="none">
                <a:solidFill>
                  <a:srgbClr val="4A86E8"/>
                </a:solidFill>
                <a:latin typeface="Arial"/>
                <a:ea typeface="Arial"/>
                <a:cs typeface="Arial"/>
                <a:sym typeface="Arial"/>
              </a:rPr>
              <a:t>Open source contributors + ecosystem developers</a:t>
            </a:r>
          </a:p>
        </p:txBody>
      </p:sp>
      <p:sp>
        <p:nvSpPr>
          <p:cNvPr id="808" name="Shape 808"/>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The Docker Family Tree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Shape 1569"/>
          <p:cNvSpPr txBox="1">
            <a:spLocks noGrp="1"/>
          </p:cNvSpPr>
          <p:nvPr>
            <p:ph type="title"/>
          </p:nvPr>
        </p:nvSpPr>
        <p:spPr>
          <a:xfrm>
            <a:off x="228600" y="273838"/>
            <a:ext cx="8686800" cy="480000"/>
          </a:xfrm>
          <a:prstGeom prst="rect">
            <a:avLst/>
          </a:prstGeom>
          <a:noFill/>
          <a:ln>
            <a:noFill/>
          </a:ln>
        </p:spPr>
        <p:txBody>
          <a:bodyPr lIns="91425" tIns="91425" rIns="91425" bIns="91425"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Docker delivers agility, security and cost savings</a:t>
            </a:r>
          </a:p>
        </p:txBody>
      </p:sp>
      <p:sp>
        <p:nvSpPr>
          <p:cNvPr id="1570" name="Shape 1570"/>
          <p:cNvSpPr/>
          <p:nvPr/>
        </p:nvSpPr>
        <p:spPr>
          <a:xfrm>
            <a:off x="409954" y="2886915"/>
            <a:ext cx="2591100" cy="1502100"/>
          </a:xfrm>
          <a:prstGeom prst="rect">
            <a:avLst/>
          </a:prstGeom>
          <a:solidFill>
            <a:srgbClr val="F2F2F2"/>
          </a:solidFill>
          <a:ln>
            <a:noFill/>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b="0" i="0" u="none" strike="noStrike" cap="none">
                <a:solidFill>
                  <a:srgbClr val="000000"/>
                </a:solidFill>
                <a:latin typeface="Arial"/>
                <a:ea typeface="Arial"/>
                <a:cs typeface="Arial"/>
                <a:sym typeface="Arial"/>
              </a:rPr>
              <a:t>Hardened containers deliver new levels of security to monoliths on the transition to microservices</a:t>
            </a:r>
          </a:p>
          <a:p>
            <a:pPr marL="0" marR="0" lvl="0" indent="0" algn="l" rtl="0">
              <a:lnSpc>
                <a:spcPct val="100000"/>
              </a:lnSpc>
              <a:spcBef>
                <a:spcPts val="40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1571" name="Shape 1571" descr="PresentationLoad.com"/>
          <p:cNvSpPr/>
          <p:nvPr/>
        </p:nvSpPr>
        <p:spPr>
          <a:xfrm>
            <a:off x="409954" y="2620208"/>
            <a:ext cx="2591100" cy="424800"/>
          </a:xfrm>
          <a:custGeom>
            <a:avLst/>
            <a:gdLst/>
            <a:ahLst/>
            <a:cxnLst/>
            <a:rect l="0" t="0" r="0" b="0"/>
            <a:pathLst>
              <a:path w="120000" h="120000" extrusionOk="0">
                <a:moveTo>
                  <a:pt x="0" y="0"/>
                </a:moveTo>
                <a:lnTo>
                  <a:pt x="120000" y="0"/>
                </a:lnTo>
                <a:lnTo>
                  <a:pt x="120000" y="77150"/>
                </a:lnTo>
                <a:lnTo>
                  <a:pt x="112030" y="77150"/>
                </a:lnTo>
                <a:lnTo>
                  <a:pt x="104857" y="120000"/>
                </a:lnTo>
                <a:lnTo>
                  <a:pt x="97684" y="77150"/>
                </a:lnTo>
                <a:lnTo>
                  <a:pt x="0" y="77150"/>
                </a:lnTo>
                <a:close/>
              </a:path>
            </a:pathLst>
          </a:custGeom>
          <a:solidFill>
            <a:schemeClr val="accent1"/>
          </a:solidFill>
          <a:ln>
            <a:noFill/>
          </a:ln>
        </p:spPr>
        <p:txBody>
          <a:bodyPr lIns="252000" tIns="144000" rIns="144000" bIns="3600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572" name="Shape 1572"/>
          <p:cNvGrpSpPr/>
          <p:nvPr/>
        </p:nvGrpSpPr>
        <p:grpSpPr>
          <a:xfrm>
            <a:off x="3328831" y="2620248"/>
            <a:ext cx="2591112" cy="1768933"/>
            <a:chOff x="4387203" y="3471664"/>
            <a:chExt cx="3415200" cy="2331532"/>
          </a:xfrm>
        </p:grpSpPr>
        <p:sp>
          <p:nvSpPr>
            <p:cNvPr id="1573" name="Shape 1573"/>
            <p:cNvSpPr/>
            <p:nvPr/>
          </p:nvSpPr>
          <p:spPr>
            <a:xfrm>
              <a:off x="4387203" y="3823196"/>
              <a:ext cx="3415200" cy="1980000"/>
            </a:xfrm>
            <a:prstGeom prst="rect">
              <a:avLst/>
            </a:prstGeom>
            <a:solidFill>
              <a:srgbClr val="F2F2F2"/>
            </a:solidFill>
            <a:ln>
              <a:noFill/>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b="0" i="0" u="none" strike="noStrike" cap="none">
                  <a:solidFill>
                    <a:srgbClr val="000000"/>
                  </a:solidFill>
                  <a:latin typeface="Arial"/>
                  <a:ea typeface="Arial"/>
                  <a:cs typeface="Arial"/>
                  <a:sym typeface="Arial"/>
                </a:rPr>
                <a:t>Transform monoliths to secure and agile DevOps environments</a:t>
              </a:r>
            </a:p>
          </p:txBody>
        </p:sp>
        <p:sp>
          <p:nvSpPr>
            <p:cNvPr id="1574" name="Shape 1574" descr="PresentationLoad.com"/>
            <p:cNvSpPr/>
            <p:nvPr/>
          </p:nvSpPr>
          <p:spPr>
            <a:xfrm>
              <a:off x="4387203" y="3471664"/>
              <a:ext cx="3415200" cy="559800"/>
            </a:xfrm>
            <a:custGeom>
              <a:avLst/>
              <a:gdLst/>
              <a:ahLst/>
              <a:cxnLst/>
              <a:rect l="0" t="0" r="0" b="0"/>
              <a:pathLst>
                <a:path w="120000" h="120000" extrusionOk="0">
                  <a:moveTo>
                    <a:pt x="0" y="0"/>
                  </a:moveTo>
                  <a:lnTo>
                    <a:pt x="120000" y="0"/>
                  </a:lnTo>
                  <a:lnTo>
                    <a:pt x="120000" y="77150"/>
                  </a:lnTo>
                  <a:lnTo>
                    <a:pt x="113847" y="77150"/>
                  </a:lnTo>
                  <a:lnTo>
                    <a:pt x="106674" y="120000"/>
                  </a:lnTo>
                  <a:lnTo>
                    <a:pt x="99501" y="77150"/>
                  </a:lnTo>
                  <a:lnTo>
                    <a:pt x="0" y="77150"/>
                  </a:lnTo>
                  <a:close/>
                </a:path>
              </a:pathLst>
            </a:custGeom>
            <a:solidFill>
              <a:schemeClr val="accent1"/>
            </a:solidFill>
            <a:ln>
              <a:noFill/>
            </a:ln>
          </p:spPr>
          <p:txBody>
            <a:bodyPr lIns="252000" tIns="144000" rIns="144000" bIns="360000"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grpSp>
      <p:grpSp>
        <p:nvGrpSpPr>
          <p:cNvPr id="1575" name="Shape 1575"/>
          <p:cNvGrpSpPr/>
          <p:nvPr/>
        </p:nvGrpSpPr>
        <p:grpSpPr>
          <a:xfrm>
            <a:off x="6247538" y="2620248"/>
            <a:ext cx="2591274" cy="1768933"/>
            <a:chOff x="8234189" y="3471664"/>
            <a:chExt cx="3415414" cy="2331532"/>
          </a:xfrm>
        </p:grpSpPr>
        <p:sp>
          <p:nvSpPr>
            <p:cNvPr id="1576" name="Shape 1576"/>
            <p:cNvSpPr/>
            <p:nvPr/>
          </p:nvSpPr>
          <p:spPr>
            <a:xfrm>
              <a:off x="8234189" y="3823196"/>
              <a:ext cx="3415200" cy="1980000"/>
            </a:xfrm>
            <a:prstGeom prst="rect">
              <a:avLst/>
            </a:prstGeom>
            <a:solidFill>
              <a:srgbClr val="F2F2F2"/>
            </a:solidFill>
            <a:ln>
              <a:noFill/>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b="0" i="0" u="none" strike="noStrike" cap="none">
                  <a:solidFill>
                    <a:srgbClr val="000000"/>
                  </a:solidFill>
                  <a:latin typeface="Arial"/>
                  <a:ea typeface="Arial"/>
                  <a:cs typeface="Arial"/>
                  <a:sym typeface="Arial"/>
                </a:rPr>
                <a:t>Reduce maintenance costs by 10X for legacy, commercial and new apps </a:t>
              </a:r>
            </a:p>
          </p:txBody>
        </p:sp>
        <p:sp>
          <p:nvSpPr>
            <p:cNvPr id="1577" name="Shape 1577" descr="PresentationLoad.com"/>
            <p:cNvSpPr/>
            <p:nvPr/>
          </p:nvSpPr>
          <p:spPr>
            <a:xfrm>
              <a:off x="8234403" y="3471664"/>
              <a:ext cx="3415200" cy="559800"/>
            </a:xfrm>
            <a:custGeom>
              <a:avLst/>
              <a:gdLst/>
              <a:ahLst/>
              <a:cxnLst/>
              <a:rect l="0" t="0" r="0" b="0"/>
              <a:pathLst>
                <a:path w="120000" h="120000" extrusionOk="0">
                  <a:moveTo>
                    <a:pt x="0" y="0"/>
                  </a:moveTo>
                  <a:lnTo>
                    <a:pt x="120000" y="0"/>
                  </a:lnTo>
                  <a:lnTo>
                    <a:pt x="120000" y="77150"/>
                  </a:lnTo>
                  <a:lnTo>
                    <a:pt x="114771" y="77150"/>
                  </a:lnTo>
                  <a:lnTo>
                    <a:pt x="107598" y="120000"/>
                  </a:lnTo>
                  <a:lnTo>
                    <a:pt x="100425" y="77150"/>
                  </a:lnTo>
                  <a:lnTo>
                    <a:pt x="0" y="77150"/>
                  </a:lnTo>
                  <a:close/>
                </a:path>
              </a:pathLst>
            </a:custGeom>
            <a:solidFill>
              <a:schemeClr val="accent1"/>
            </a:solidFill>
            <a:ln>
              <a:noFill/>
            </a:ln>
          </p:spPr>
          <p:txBody>
            <a:bodyPr lIns="252000" tIns="144000" rIns="144000" bIns="360000"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grpSp>
      <p:pic>
        <p:nvPicPr>
          <p:cNvPr id="1578" name="Shape 1578"/>
          <p:cNvPicPr preferRelativeResize="0"/>
          <p:nvPr/>
        </p:nvPicPr>
        <p:blipFill rotWithShape="1">
          <a:blip r:embed="rId3">
            <a:alphaModFix/>
          </a:blip>
          <a:srcRect/>
          <a:stretch/>
        </p:blipFill>
        <p:spPr>
          <a:xfrm>
            <a:off x="3331421" y="1050020"/>
            <a:ext cx="2588400" cy="1570200"/>
          </a:xfrm>
          <a:prstGeom prst="rect">
            <a:avLst/>
          </a:prstGeom>
          <a:noFill/>
          <a:ln>
            <a:noFill/>
          </a:ln>
        </p:spPr>
      </p:pic>
      <p:pic>
        <p:nvPicPr>
          <p:cNvPr id="1579" name="Shape 1579" descr="Screenshot 2016-03-11 12.59.15.png"/>
          <p:cNvPicPr preferRelativeResize="0"/>
          <p:nvPr/>
        </p:nvPicPr>
        <p:blipFill rotWithShape="1">
          <a:blip r:embed="rId4">
            <a:alphaModFix/>
          </a:blip>
          <a:srcRect b="7834"/>
          <a:stretch/>
        </p:blipFill>
        <p:spPr>
          <a:xfrm>
            <a:off x="409954" y="1057716"/>
            <a:ext cx="2591100" cy="1577400"/>
          </a:xfrm>
          <a:prstGeom prst="rect">
            <a:avLst/>
          </a:prstGeom>
          <a:noFill/>
          <a:ln>
            <a:noFill/>
          </a:ln>
        </p:spPr>
      </p:pic>
      <p:pic>
        <p:nvPicPr>
          <p:cNvPr id="1580" name="Shape 1580" descr="imgres.png"/>
          <p:cNvPicPr preferRelativeResize="0"/>
          <p:nvPr/>
        </p:nvPicPr>
        <p:blipFill rotWithShape="1">
          <a:blip r:embed="rId5">
            <a:alphaModFix/>
          </a:blip>
          <a:srcRect/>
          <a:stretch/>
        </p:blipFill>
        <p:spPr>
          <a:xfrm>
            <a:off x="465518" y="1243466"/>
            <a:ext cx="723600" cy="323100"/>
          </a:xfrm>
          <a:prstGeom prst="rect">
            <a:avLst/>
          </a:prstGeom>
          <a:noFill/>
          <a:ln>
            <a:noFill/>
          </a:ln>
        </p:spPr>
      </p:pic>
      <p:pic>
        <p:nvPicPr>
          <p:cNvPr id="1581" name="Shape 1581"/>
          <p:cNvPicPr preferRelativeResize="0"/>
          <p:nvPr/>
        </p:nvPicPr>
        <p:blipFill rotWithShape="1">
          <a:blip r:embed="rId6">
            <a:alphaModFix/>
          </a:blip>
          <a:srcRect l="8358" t="1283" r="13959" b="35799"/>
          <a:stretch/>
        </p:blipFill>
        <p:spPr>
          <a:xfrm>
            <a:off x="6247451" y="1050020"/>
            <a:ext cx="2591099" cy="1570200"/>
          </a:xfrm>
          <a:prstGeom prst="rect">
            <a:avLst/>
          </a:prstGeom>
          <a:noFill/>
          <a:ln>
            <a:noFill/>
          </a:ln>
        </p:spPr>
      </p:pic>
      <p:grpSp>
        <p:nvGrpSpPr>
          <p:cNvPr id="1582" name="Shape 1582"/>
          <p:cNvGrpSpPr/>
          <p:nvPr/>
        </p:nvGrpSpPr>
        <p:grpSpPr>
          <a:xfrm>
            <a:off x="6376126" y="1192328"/>
            <a:ext cx="543037" cy="528133"/>
            <a:chOff x="3848191" y="4617382"/>
            <a:chExt cx="776100" cy="754800"/>
          </a:xfrm>
        </p:grpSpPr>
        <p:sp>
          <p:nvSpPr>
            <p:cNvPr id="1583" name="Shape 1583"/>
            <p:cNvSpPr/>
            <p:nvPr/>
          </p:nvSpPr>
          <p:spPr>
            <a:xfrm>
              <a:off x="3881716" y="4637892"/>
              <a:ext cx="715800" cy="716400"/>
            </a:xfrm>
            <a:prstGeom prst="ellipse">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584" name="Shape 1584"/>
            <p:cNvPicPr preferRelativeResize="0"/>
            <p:nvPr/>
          </p:nvPicPr>
          <p:blipFill rotWithShape="1">
            <a:blip r:embed="rId7">
              <a:alphaModFix/>
            </a:blip>
            <a:srcRect/>
            <a:stretch/>
          </p:blipFill>
          <p:spPr>
            <a:xfrm>
              <a:off x="3848191" y="4617382"/>
              <a:ext cx="776100" cy="7548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Shape 1589"/>
          <p:cNvSpPr/>
          <p:nvPr/>
        </p:nvSpPr>
        <p:spPr>
          <a:xfrm>
            <a:off x="6324710" y="2333664"/>
            <a:ext cx="2521498" cy="2247819"/>
          </a:xfrm>
          <a:prstGeom prst="rect">
            <a:avLst/>
          </a:prstGeom>
          <a:solidFill>
            <a:schemeClr val="lt1"/>
          </a:solidFill>
          <a:ln w="12700" cap="flat" cmpd="sng">
            <a:solidFill>
              <a:srgbClr val="D8D8D8"/>
            </a:solidFill>
            <a:prstDash val="solid"/>
            <a:round/>
            <a:headEnd type="none" w="med" len="med"/>
            <a:tailEnd type="none" w="med" len="med"/>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1590" name="Shape 1590"/>
          <p:cNvSpPr txBox="1">
            <a:spLocks noGrp="1"/>
          </p:cNvSpPr>
          <p:nvPr>
            <p:ph type="title"/>
          </p:nvPr>
        </p:nvSpPr>
        <p:spPr>
          <a:xfrm>
            <a:off x="242887" y="207982"/>
            <a:ext cx="8643899" cy="83186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Docker delivers agility, resiliency, portability security and cost savings for all applications</a:t>
            </a:r>
          </a:p>
        </p:txBody>
      </p:sp>
      <p:sp>
        <p:nvSpPr>
          <p:cNvPr id="1591" name="Shape 1591"/>
          <p:cNvSpPr txBox="1"/>
          <p:nvPr/>
        </p:nvSpPr>
        <p:spPr>
          <a:xfrm>
            <a:off x="351262" y="2333665"/>
            <a:ext cx="2334599" cy="9539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AAAF8"/>
              </a:buClr>
              <a:buSzPct val="25000"/>
              <a:buFont typeface="Arial"/>
              <a:buNone/>
            </a:pPr>
            <a:r>
              <a:rPr lang="en" sz="4400" b="1" i="0" u="none" strike="noStrike" cap="none">
                <a:solidFill>
                  <a:srgbClr val="1AAAF8"/>
                </a:solidFill>
                <a:latin typeface="Arial"/>
                <a:ea typeface="Arial"/>
                <a:cs typeface="Arial"/>
                <a:sym typeface="Arial"/>
              </a:rPr>
              <a:t>13X </a:t>
            </a:r>
          </a:p>
          <a:p>
            <a:pPr marL="0" marR="0" lvl="0" indent="0" algn="ctr" rtl="0">
              <a:lnSpc>
                <a:spcPct val="100000"/>
              </a:lnSpc>
              <a:spcBef>
                <a:spcPts val="0"/>
              </a:spcBef>
              <a:spcAft>
                <a:spcPts val="0"/>
              </a:spcAft>
              <a:buClr>
                <a:srgbClr val="1AAAF8"/>
              </a:buClr>
              <a:buSzPct val="25000"/>
              <a:buFont typeface="Arial"/>
              <a:buNone/>
            </a:pPr>
            <a:r>
              <a:rPr lang="en" sz="1200" b="0" i="0" u="none" strike="noStrike" cap="none">
                <a:solidFill>
                  <a:srgbClr val="1AAAF8"/>
                </a:solidFill>
                <a:latin typeface="Arial"/>
                <a:ea typeface="Arial"/>
                <a:cs typeface="Arial"/>
                <a:sym typeface="Arial"/>
              </a:rPr>
              <a:t>More software releases</a:t>
            </a:r>
          </a:p>
        </p:txBody>
      </p:sp>
      <p:sp>
        <p:nvSpPr>
          <p:cNvPr id="1592" name="Shape 1592"/>
          <p:cNvSpPr txBox="1"/>
          <p:nvPr/>
        </p:nvSpPr>
        <p:spPr>
          <a:xfrm>
            <a:off x="6440721" y="2316823"/>
            <a:ext cx="2326800" cy="9539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5"/>
              </a:buClr>
              <a:buSzPct val="25000"/>
              <a:buFont typeface="Arial"/>
              <a:buNone/>
            </a:pPr>
            <a:r>
              <a:rPr lang="en" sz="4400" b="1" i="0" u="none" strike="noStrike" cap="none">
                <a:solidFill>
                  <a:schemeClr val="accent2"/>
                </a:solidFill>
                <a:latin typeface="Arial"/>
                <a:ea typeface="Arial"/>
                <a:cs typeface="Arial"/>
                <a:sym typeface="Arial"/>
              </a:rPr>
              <a:t>62%</a:t>
            </a:r>
          </a:p>
          <a:p>
            <a:pPr marL="0" marR="0" lvl="0" indent="0" algn="ctr" rtl="0">
              <a:lnSpc>
                <a:spcPct val="100000"/>
              </a:lnSpc>
              <a:spcBef>
                <a:spcPts val="0"/>
              </a:spcBef>
              <a:spcAft>
                <a:spcPts val="0"/>
              </a:spcAft>
              <a:buClr>
                <a:schemeClr val="accent5"/>
              </a:buClr>
              <a:buSzPct val="25000"/>
              <a:buFont typeface="Arial"/>
              <a:buNone/>
            </a:pPr>
            <a:r>
              <a:rPr lang="en" sz="1200" b="0" i="0" u="none" strike="noStrike" cap="none">
                <a:solidFill>
                  <a:schemeClr val="accent2"/>
                </a:solidFill>
                <a:latin typeface="Arial"/>
                <a:ea typeface="Arial"/>
                <a:cs typeface="Arial"/>
                <a:sym typeface="Arial"/>
              </a:rPr>
              <a:t>Report reduction in MTTR</a:t>
            </a:r>
          </a:p>
        </p:txBody>
      </p:sp>
      <p:sp>
        <p:nvSpPr>
          <p:cNvPr id="1593" name="Shape 1593"/>
          <p:cNvSpPr txBox="1"/>
          <p:nvPr/>
        </p:nvSpPr>
        <p:spPr>
          <a:xfrm>
            <a:off x="6438042" y="3399666"/>
            <a:ext cx="2328598" cy="11387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5"/>
              </a:buClr>
              <a:buSzPct val="25000"/>
              <a:buFont typeface="Arial"/>
              <a:buNone/>
            </a:pPr>
            <a:r>
              <a:rPr lang="en" sz="4400" b="1" i="0" u="none" strike="noStrike" cap="none">
                <a:solidFill>
                  <a:schemeClr val="accent2"/>
                </a:solidFill>
                <a:latin typeface="Arial"/>
                <a:ea typeface="Arial"/>
                <a:cs typeface="Arial"/>
                <a:sym typeface="Arial"/>
              </a:rPr>
              <a:t>10X </a:t>
            </a:r>
          </a:p>
          <a:p>
            <a:pPr marL="0" marR="0" lvl="0" indent="0" algn="ctr" rtl="0">
              <a:lnSpc>
                <a:spcPct val="100000"/>
              </a:lnSpc>
              <a:spcBef>
                <a:spcPts val="0"/>
              </a:spcBef>
              <a:spcAft>
                <a:spcPts val="0"/>
              </a:spcAft>
              <a:buClr>
                <a:schemeClr val="accent5"/>
              </a:buClr>
              <a:buSzPct val="25000"/>
              <a:buFont typeface="Arial"/>
              <a:buNone/>
            </a:pPr>
            <a:r>
              <a:rPr lang="en" sz="1200" b="0" i="0" u="none" strike="noStrike" cap="none">
                <a:solidFill>
                  <a:schemeClr val="accent2"/>
                </a:solidFill>
                <a:latin typeface="Arial"/>
                <a:ea typeface="Arial"/>
                <a:cs typeface="Arial"/>
                <a:sym typeface="Arial"/>
              </a:rPr>
              <a:t>Cost reduction in maintaining existing applications</a:t>
            </a:r>
          </a:p>
        </p:txBody>
      </p:sp>
      <p:sp>
        <p:nvSpPr>
          <p:cNvPr id="1594" name="Shape 1594"/>
          <p:cNvSpPr/>
          <p:nvPr/>
        </p:nvSpPr>
        <p:spPr>
          <a:xfrm>
            <a:off x="257238" y="2333664"/>
            <a:ext cx="2513998" cy="2247820"/>
          </a:xfrm>
          <a:prstGeom prst="rect">
            <a:avLst/>
          </a:prstGeom>
          <a:noFill/>
          <a:ln w="12700" cap="flat" cmpd="sng">
            <a:solidFill>
              <a:srgbClr val="D8D8D8"/>
            </a:solidFill>
            <a:prstDash val="solid"/>
            <a:round/>
            <a:headEnd type="none" w="med" len="med"/>
            <a:tailEnd type="none" w="med" len="med"/>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1595" name="Shape 1595"/>
          <p:cNvSpPr/>
          <p:nvPr/>
        </p:nvSpPr>
        <p:spPr>
          <a:xfrm>
            <a:off x="3282012" y="2333664"/>
            <a:ext cx="2522399" cy="2247820"/>
          </a:xfrm>
          <a:prstGeom prst="rect">
            <a:avLst/>
          </a:prstGeom>
          <a:noFill/>
          <a:ln w="12700" cap="flat" cmpd="sng">
            <a:solidFill>
              <a:srgbClr val="D8D8D8"/>
            </a:solidFill>
            <a:prstDash val="solid"/>
            <a:round/>
            <a:headEnd type="none" w="med" len="med"/>
            <a:tailEnd type="none" w="med" len="med"/>
          </a:ln>
        </p:spPr>
        <p:txBody>
          <a:bodyPr lIns="252000" tIns="252000" rIns="252000" bIns="1080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1596" name="Shape 1596"/>
          <p:cNvSpPr txBox="1"/>
          <p:nvPr/>
        </p:nvSpPr>
        <p:spPr>
          <a:xfrm>
            <a:off x="3403060" y="3627507"/>
            <a:ext cx="2375699" cy="9539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2400" b="1" i="0" u="none" strike="noStrike" cap="none">
                <a:solidFill>
                  <a:schemeClr val="dk1"/>
                </a:solidFill>
                <a:latin typeface="Arial"/>
                <a:ea typeface="Arial"/>
                <a:cs typeface="Arial"/>
                <a:sym typeface="Arial"/>
              </a:rPr>
              <a:t>Eliminate</a:t>
            </a:r>
          </a:p>
          <a:p>
            <a:pPr marL="0" marR="0" lvl="0" indent="0" algn="ctr" rtl="0">
              <a:lnSpc>
                <a:spcPct val="100000"/>
              </a:lnSpc>
              <a:spcBef>
                <a:spcPts val="0"/>
              </a:spcBef>
              <a:spcAft>
                <a:spcPts val="0"/>
              </a:spcAft>
              <a:buClr>
                <a:schemeClr val="dk1"/>
              </a:buClr>
              <a:buSzPct val="25000"/>
              <a:buFont typeface="Arial"/>
              <a:buNone/>
            </a:pPr>
            <a:r>
              <a:rPr lang="en" sz="1600" b="0" i="0" u="none" strike="noStrike" cap="none">
                <a:solidFill>
                  <a:schemeClr val="dk1"/>
                </a:solidFill>
                <a:latin typeface="Arial"/>
                <a:ea typeface="Arial"/>
                <a:cs typeface="Arial"/>
                <a:sym typeface="Arial"/>
              </a:rPr>
              <a:t>“works on my machine” issues </a:t>
            </a:r>
          </a:p>
        </p:txBody>
      </p:sp>
      <p:sp>
        <p:nvSpPr>
          <p:cNvPr id="1597" name="Shape 1597"/>
          <p:cNvSpPr txBox="1"/>
          <p:nvPr/>
        </p:nvSpPr>
        <p:spPr>
          <a:xfrm>
            <a:off x="3403062" y="2314221"/>
            <a:ext cx="2319599" cy="11387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4400" b="1" i="0" u="none" strike="noStrike" cap="none">
                <a:solidFill>
                  <a:schemeClr val="dk1"/>
                </a:solidFill>
                <a:latin typeface="Arial"/>
                <a:ea typeface="Arial"/>
                <a:cs typeface="Arial"/>
                <a:sym typeface="Arial"/>
              </a:rPr>
              <a:t>~47%</a:t>
            </a:r>
          </a:p>
          <a:p>
            <a:pPr marL="0" marR="0" lvl="0" indent="0" algn="ctr" rtl="0">
              <a:lnSpc>
                <a:spcPct val="10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Reduction in VMs, OS licensing and Server costs</a:t>
            </a:r>
          </a:p>
        </p:txBody>
      </p:sp>
      <p:sp>
        <p:nvSpPr>
          <p:cNvPr id="1598" name="Shape 1598"/>
          <p:cNvSpPr txBox="1"/>
          <p:nvPr/>
        </p:nvSpPr>
        <p:spPr>
          <a:xfrm>
            <a:off x="358154" y="3425855"/>
            <a:ext cx="2336400" cy="1138797"/>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AAAF8"/>
              </a:buClr>
              <a:buSzPct val="25000"/>
              <a:buFont typeface="Arial"/>
              <a:buNone/>
            </a:pPr>
            <a:r>
              <a:rPr lang="en" sz="4400" b="1" i="0" u="none" strike="noStrike" cap="none">
                <a:solidFill>
                  <a:srgbClr val="1AAAF8"/>
                </a:solidFill>
                <a:latin typeface="Arial"/>
                <a:ea typeface="Arial"/>
                <a:cs typeface="Arial"/>
                <a:sym typeface="Arial"/>
              </a:rPr>
              <a:t>65% </a:t>
            </a:r>
          </a:p>
          <a:p>
            <a:pPr marL="0" marR="0" lvl="0" indent="0" algn="ctr" rtl="0">
              <a:lnSpc>
                <a:spcPct val="100000"/>
              </a:lnSpc>
              <a:spcBef>
                <a:spcPts val="0"/>
              </a:spcBef>
              <a:spcAft>
                <a:spcPts val="0"/>
              </a:spcAft>
              <a:buClr>
                <a:srgbClr val="1AAAF8"/>
              </a:buClr>
              <a:buSzPct val="25000"/>
              <a:buFont typeface="Arial"/>
              <a:buNone/>
            </a:pPr>
            <a:r>
              <a:rPr lang="en" sz="1200" b="0" i="0" u="none" strike="noStrike" cap="none">
                <a:solidFill>
                  <a:srgbClr val="1AAAF8"/>
                </a:solidFill>
                <a:latin typeface="Arial"/>
                <a:ea typeface="Arial"/>
                <a:cs typeface="Arial"/>
                <a:sym typeface="Arial"/>
              </a:rPr>
              <a:t>Reduction in developer onboarding time</a:t>
            </a:r>
          </a:p>
        </p:txBody>
      </p:sp>
      <p:sp>
        <p:nvSpPr>
          <p:cNvPr id="1599" name="Shape 1599"/>
          <p:cNvSpPr/>
          <p:nvPr/>
        </p:nvSpPr>
        <p:spPr>
          <a:xfrm>
            <a:off x="326579" y="1079562"/>
            <a:ext cx="8588820" cy="1027969"/>
          </a:xfrm>
          <a:prstGeom prst="rightArrow">
            <a:avLst>
              <a:gd name="adj1" fmla="val 100000"/>
              <a:gd name="adj2" fmla="val 50000"/>
            </a:avLst>
          </a:prstGeom>
          <a:solidFill>
            <a:srgbClr val="F2F2F2"/>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600" name="Shape 1600"/>
          <p:cNvSpPr/>
          <p:nvPr/>
        </p:nvSpPr>
        <p:spPr>
          <a:xfrm>
            <a:off x="1526354" y="1268275"/>
            <a:ext cx="1450203" cy="650544"/>
          </a:xfrm>
          <a:prstGeom prst="rect">
            <a:avLst/>
          </a:prstGeom>
          <a:solidFill>
            <a:srgbClr val="BFBFBF"/>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200" b="1" i="0" u="none" strike="noStrike" cap="none">
                <a:solidFill>
                  <a:srgbClr val="3A3838"/>
                </a:solidFill>
                <a:latin typeface="Arial"/>
                <a:ea typeface="Arial"/>
                <a:cs typeface="Arial"/>
                <a:sym typeface="Arial"/>
              </a:rPr>
              <a:t>Commercial Off The Shelf Apps</a:t>
            </a:r>
          </a:p>
        </p:txBody>
      </p:sp>
      <p:sp>
        <p:nvSpPr>
          <p:cNvPr id="1601" name="Shape 1601"/>
          <p:cNvSpPr/>
          <p:nvPr/>
        </p:nvSpPr>
        <p:spPr>
          <a:xfrm>
            <a:off x="3716764" y="1268283"/>
            <a:ext cx="1450203" cy="650544"/>
          </a:xfrm>
          <a:prstGeom prst="rect">
            <a:avLst/>
          </a:prstGeom>
          <a:solidFill>
            <a:srgbClr val="BFBFBF"/>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200" b="1" i="0" u="none" strike="noStrike" cap="none">
                <a:solidFill>
                  <a:srgbClr val="3A3838"/>
                </a:solidFill>
                <a:latin typeface="Arial"/>
                <a:ea typeface="Arial"/>
                <a:cs typeface="Arial"/>
                <a:sym typeface="Arial"/>
              </a:rPr>
              <a:t>Homegrown Traditional Apps</a:t>
            </a:r>
          </a:p>
        </p:txBody>
      </p:sp>
      <p:sp>
        <p:nvSpPr>
          <p:cNvPr id="1602" name="Shape 1602"/>
          <p:cNvSpPr/>
          <p:nvPr/>
        </p:nvSpPr>
        <p:spPr>
          <a:xfrm>
            <a:off x="5804410" y="1255908"/>
            <a:ext cx="1450203" cy="650544"/>
          </a:xfrm>
          <a:prstGeom prst="rect">
            <a:avLst/>
          </a:prstGeom>
          <a:solidFill>
            <a:srgbClr val="BFBFBF"/>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200" b="1" i="0" u="none" strike="noStrike" cap="none">
                <a:solidFill>
                  <a:srgbClr val="3A3838"/>
                </a:solidFill>
                <a:latin typeface="Arial"/>
                <a:ea typeface="Arial"/>
                <a:cs typeface="Arial"/>
                <a:sym typeface="Arial"/>
              </a:rPr>
              <a:t>Microservices Apps</a:t>
            </a: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Shape 1607"/>
          <p:cNvSpPr/>
          <p:nvPr/>
        </p:nvSpPr>
        <p:spPr>
          <a:xfrm rot="10800000">
            <a:off x="1346695" y="3571255"/>
            <a:ext cx="6882900" cy="944700"/>
          </a:xfrm>
          <a:prstGeom prst="homePlate">
            <a:avLst>
              <a:gd name="adj" fmla="val 50000"/>
            </a:avLst>
          </a:prstGeom>
          <a:solidFill>
            <a:srgbClr val="F2F2F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08" name="Shape 1608"/>
          <p:cNvSpPr/>
          <p:nvPr/>
        </p:nvSpPr>
        <p:spPr>
          <a:xfrm rot="10800000">
            <a:off x="1353684" y="2279674"/>
            <a:ext cx="6882900" cy="944700"/>
          </a:xfrm>
          <a:prstGeom prst="homePlate">
            <a:avLst>
              <a:gd name="adj" fmla="val 50000"/>
            </a:avLst>
          </a:prstGeom>
          <a:solidFill>
            <a:srgbClr val="F2F2F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09" name="Shape 1609"/>
          <p:cNvSpPr/>
          <p:nvPr/>
        </p:nvSpPr>
        <p:spPr>
          <a:xfrm rot="10800000">
            <a:off x="1346695" y="1086796"/>
            <a:ext cx="6882900" cy="944700"/>
          </a:xfrm>
          <a:prstGeom prst="homePlate">
            <a:avLst>
              <a:gd name="adj" fmla="val 50000"/>
            </a:avLst>
          </a:prstGeom>
          <a:solidFill>
            <a:srgbClr val="F2F2F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10" name="Shape 1610"/>
          <p:cNvSpPr txBox="1">
            <a:spLocks noGrp="1"/>
          </p:cNvSpPr>
          <p:nvPr>
            <p:ph type="title"/>
          </p:nvPr>
        </p:nvSpPr>
        <p:spPr>
          <a:xfrm>
            <a:off x="242887" y="207982"/>
            <a:ext cx="8643899" cy="613200"/>
          </a:xfrm>
          <a:prstGeom prst="rect">
            <a:avLst/>
          </a:prstGeom>
          <a:noFill/>
          <a:ln>
            <a:noFill/>
          </a:ln>
        </p:spPr>
        <p:txBody>
          <a:bodyPr lIns="91425" tIns="91425" rIns="91425" bIns="91425"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One platform and one journey for all applications</a:t>
            </a:r>
          </a:p>
        </p:txBody>
      </p:sp>
      <p:sp>
        <p:nvSpPr>
          <p:cNvPr id="1611" name="Shape 1611"/>
          <p:cNvSpPr/>
          <p:nvPr/>
        </p:nvSpPr>
        <p:spPr>
          <a:xfrm>
            <a:off x="1007365" y="1120590"/>
            <a:ext cx="689099" cy="696599"/>
          </a:xfrm>
          <a:prstGeom prst="ellipse">
            <a:avLst/>
          </a:prstGeom>
          <a:solidFill>
            <a:srgbClr val="A5A5A5"/>
          </a:solidFill>
          <a:ln w="571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C000"/>
              </a:buClr>
              <a:buSzPct val="25000"/>
              <a:buFont typeface="Arial"/>
              <a:buNone/>
            </a:pPr>
            <a:r>
              <a:rPr lang="en" sz="3600" b="1" i="0" u="none" strike="noStrike" cap="none">
                <a:solidFill>
                  <a:schemeClr val="lt1"/>
                </a:solidFill>
                <a:latin typeface="Arial"/>
                <a:ea typeface="Arial"/>
                <a:cs typeface="Arial"/>
                <a:sym typeface="Arial"/>
              </a:rPr>
              <a:t>1</a:t>
            </a:r>
          </a:p>
        </p:txBody>
      </p:sp>
      <p:sp>
        <p:nvSpPr>
          <p:cNvPr id="1612" name="Shape 1612"/>
          <p:cNvSpPr txBox="1"/>
          <p:nvPr/>
        </p:nvSpPr>
        <p:spPr>
          <a:xfrm>
            <a:off x="2046013" y="1239895"/>
            <a:ext cx="4935600" cy="6461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800" b="1" i="0" u="none" strike="noStrike" cap="none">
                <a:solidFill>
                  <a:schemeClr val="dk1"/>
                </a:solidFill>
                <a:latin typeface="Arial"/>
                <a:ea typeface="Arial"/>
                <a:cs typeface="Arial"/>
                <a:sym typeface="Arial"/>
              </a:rPr>
              <a:t>Traditional apps in containers</a:t>
            </a:r>
          </a:p>
          <a:p>
            <a:pPr marL="0" marR="0" lvl="0" indent="0" algn="l" rtl="0">
              <a:lnSpc>
                <a:spcPct val="100000"/>
              </a:lnSpc>
              <a:spcBef>
                <a:spcPts val="0"/>
              </a:spcBef>
              <a:spcAft>
                <a:spcPts val="0"/>
              </a:spcAft>
              <a:buClr>
                <a:srgbClr val="7F7F7F"/>
              </a:buClr>
              <a:buSzPct val="25000"/>
              <a:buFont typeface="Arial"/>
              <a:buNone/>
            </a:pPr>
            <a:r>
              <a:rPr lang="en" sz="1800" b="0" i="0" u="none" strike="noStrike" cap="none">
                <a:solidFill>
                  <a:srgbClr val="7F7F7F"/>
                </a:solidFill>
                <a:latin typeface="Arial"/>
                <a:ea typeface="Arial"/>
                <a:cs typeface="Arial"/>
                <a:sym typeface="Arial"/>
              </a:rPr>
              <a:t>Gain portability, efficiency and security </a:t>
            </a:r>
          </a:p>
        </p:txBody>
      </p:sp>
      <p:sp>
        <p:nvSpPr>
          <p:cNvPr id="1613" name="Shape 1613"/>
          <p:cNvSpPr/>
          <p:nvPr/>
        </p:nvSpPr>
        <p:spPr>
          <a:xfrm>
            <a:off x="1009025" y="2406208"/>
            <a:ext cx="689099" cy="696599"/>
          </a:xfrm>
          <a:prstGeom prst="ellipse">
            <a:avLst/>
          </a:prstGeom>
          <a:solidFill>
            <a:srgbClr val="A5A5A5"/>
          </a:solidFill>
          <a:ln w="571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C000"/>
              </a:buClr>
              <a:buSzPct val="25000"/>
              <a:buFont typeface="Arial"/>
              <a:buNone/>
            </a:pPr>
            <a:r>
              <a:rPr lang="en" sz="3600" b="1" i="0" u="none" strike="noStrike" cap="none">
                <a:solidFill>
                  <a:schemeClr val="lt1"/>
                </a:solidFill>
                <a:latin typeface="Arial"/>
                <a:ea typeface="Arial"/>
                <a:cs typeface="Arial"/>
                <a:sym typeface="Arial"/>
              </a:rPr>
              <a:t>2</a:t>
            </a:r>
          </a:p>
        </p:txBody>
      </p:sp>
      <p:sp>
        <p:nvSpPr>
          <p:cNvPr id="1614" name="Shape 1614"/>
          <p:cNvSpPr/>
          <p:nvPr/>
        </p:nvSpPr>
        <p:spPr>
          <a:xfrm>
            <a:off x="1007387" y="3678128"/>
            <a:ext cx="689099" cy="696599"/>
          </a:xfrm>
          <a:prstGeom prst="ellipse">
            <a:avLst/>
          </a:prstGeom>
          <a:solidFill>
            <a:srgbClr val="A5A5A5"/>
          </a:solidFill>
          <a:ln w="5715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C000"/>
              </a:buClr>
              <a:buSzPct val="25000"/>
              <a:buFont typeface="Arial"/>
              <a:buNone/>
            </a:pPr>
            <a:r>
              <a:rPr lang="en" sz="3600" b="1" i="0" u="none" strike="noStrike" cap="none">
                <a:solidFill>
                  <a:schemeClr val="lt1"/>
                </a:solidFill>
                <a:latin typeface="Arial"/>
                <a:ea typeface="Arial"/>
                <a:cs typeface="Arial"/>
                <a:sym typeface="Arial"/>
              </a:rPr>
              <a:t>3</a:t>
            </a:r>
          </a:p>
        </p:txBody>
      </p:sp>
      <p:sp>
        <p:nvSpPr>
          <p:cNvPr id="1615" name="Shape 1615"/>
          <p:cNvSpPr txBox="1"/>
          <p:nvPr/>
        </p:nvSpPr>
        <p:spPr>
          <a:xfrm>
            <a:off x="2046013" y="2400396"/>
            <a:ext cx="5363100" cy="6461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800" b="1" i="0" u="none" strike="noStrike" cap="none">
                <a:solidFill>
                  <a:schemeClr val="dk1"/>
                </a:solidFill>
                <a:latin typeface="Arial"/>
                <a:ea typeface="Arial"/>
                <a:cs typeface="Arial"/>
                <a:sym typeface="Arial"/>
              </a:rPr>
              <a:t>Transform to Microservices </a:t>
            </a:r>
          </a:p>
          <a:p>
            <a:pPr marL="0" marR="0" lvl="0" indent="0" algn="l" rtl="0">
              <a:lnSpc>
                <a:spcPct val="100000"/>
              </a:lnSpc>
              <a:spcBef>
                <a:spcPts val="0"/>
              </a:spcBef>
              <a:spcAft>
                <a:spcPts val="0"/>
              </a:spcAft>
              <a:buClr>
                <a:srgbClr val="7F7F7F"/>
              </a:buClr>
              <a:buSzPct val="25000"/>
              <a:buFont typeface="Arial"/>
              <a:buNone/>
            </a:pPr>
            <a:r>
              <a:rPr lang="en" sz="1800" b="0" i="0" u="none" strike="noStrike" cap="none">
                <a:solidFill>
                  <a:srgbClr val="7F7F7F"/>
                </a:solidFill>
                <a:latin typeface="Arial"/>
                <a:ea typeface="Arial"/>
                <a:cs typeface="Arial"/>
                <a:sym typeface="Arial"/>
              </a:rPr>
              <a:t>Look for shared services to transform</a:t>
            </a:r>
          </a:p>
        </p:txBody>
      </p:sp>
      <p:sp>
        <p:nvSpPr>
          <p:cNvPr id="1616" name="Shape 1616"/>
          <p:cNvSpPr txBox="1"/>
          <p:nvPr/>
        </p:nvSpPr>
        <p:spPr>
          <a:xfrm>
            <a:off x="2041666" y="3678128"/>
            <a:ext cx="4086900" cy="6461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800" b="1" i="0" u="none" strike="noStrike" cap="none">
                <a:solidFill>
                  <a:schemeClr val="dk1"/>
                </a:solidFill>
                <a:latin typeface="Arial"/>
                <a:ea typeface="Arial"/>
                <a:cs typeface="Arial"/>
                <a:sym typeface="Arial"/>
              </a:rPr>
              <a:t>Accelerate New Applications</a:t>
            </a:r>
          </a:p>
          <a:p>
            <a:pPr marL="0" marR="0" lvl="0" indent="0" algn="l" rtl="0">
              <a:lnSpc>
                <a:spcPct val="100000"/>
              </a:lnSpc>
              <a:spcBef>
                <a:spcPts val="0"/>
              </a:spcBef>
              <a:spcAft>
                <a:spcPts val="0"/>
              </a:spcAft>
              <a:buClr>
                <a:srgbClr val="7F7F7F"/>
              </a:buClr>
              <a:buSzPct val="25000"/>
              <a:buFont typeface="Arial"/>
              <a:buNone/>
            </a:pPr>
            <a:r>
              <a:rPr lang="en" sz="1800" b="0" i="0" u="none" strike="noStrike" cap="none">
                <a:solidFill>
                  <a:srgbClr val="7F7F7F"/>
                </a:solidFill>
                <a:latin typeface="Arial"/>
                <a:ea typeface="Arial"/>
                <a:cs typeface="Arial"/>
                <a:sym typeface="Arial"/>
              </a:rPr>
              <a:t>Greenfield innovation</a:t>
            </a:r>
          </a:p>
        </p:txBody>
      </p:sp>
      <p:sp>
        <p:nvSpPr>
          <p:cNvPr id="1617" name="Shape 1617"/>
          <p:cNvSpPr/>
          <p:nvPr/>
        </p:nvSpPr>
        <p:spPr>
          <a:xfrm rot="5400000">
            <a:off x="7663346" y="2714933"/>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18" name="Shape 1618"/>
          <p:cNvSpPr/>
          <p:nvPr/>
        </p:nvSpPr>
        <p:spPr>
          <a:xfrm rot="5400000">
            <a:off x="7449771" y="2599341"/>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1619" name="Shape 1619"/>
          <p:cNvSpPr/>
          <p:nvPr/>
        </p:nvSpPr>
        <p:spPr>
          <a:xfrm rot="5400000">
            <a:off x="7449771" y="2811275"/>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grpSp>
        <p:nvGrpSpPr>
          <p:cNvPr id="1620" name="Shape 1620"/>
          <p:cNvGrpSpPr/>
          <p:nvPr/>
        </p:nvGrpSpPr>
        <p:grpSpPr>
          <a:xfrm>
            <a:off x="6516209" y="1442546"/>
            <a:ext cx="448311" cy="327246"/>
            <a:chOff x="11664950" y="10985500"/>
            <a:chExt cx="1850999" cy="1449274"/>
          </a:xfrm>
        </p:grpSpPr>
        <p:sp>
          <p:nvSpPr>
            <p:cNvPr id="1621" name="Shape 1621"/>
            <p:cNvSpPr/>
            <p:nvPr/>
          </p:nvSpPr>
          <p:spPr>
            <a:xfrm>
              <a:off x="11664950" y="11991975"/>
              <a:ext cx="1850999" cy="442799"/>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1622" name="Shape 1622"/>
            <p:cNvSpPr/>
            <p:nvPr/>
          </p:nvSpPr>
          <p:spPr>
            <a:xfrm>
              <a:off x="11664950" y="11488738"/>
              <a:ext cx="1850999" cy="441300"/>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1623" name="Shape 1623"/>
            <p:cNvSpPr/>
            <p:nvPr/>
          </p:nvSpPr>
          <p:spPr>
            <a:xfrm>
              <a:off x="11664950" y="10985500"/>
              <a:ext cx="1850999" cy="442799"/>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pic>
        <p:nvPicPr>
          <p:cNvPr id="1624" name="Shape 1624"/>
          <p:cNvPicPr preferRelativeResize="0"/>
          <p:nvPr/>
        </p:nvPicPr>
        <p:blipFill rotWithShape="1">
          <a:blip r:embed="rId3">
            <a:alphaModFix/>
          </a:blip>
          <a:srcRect/>
          <a:stretch/>
        </p:blipFill>
        <p:spPr>
          <a:xfrm>
            <a:off x="6673396" y="1122729"/>
            <a:ext cx="656399" cy="656399"/>
          </a:xfrm>
          <a:prstGeom prst="rect">
            <a:avLst/>
          </a:prstGeom>
          <a:noFill/>
          <a:ln>
            <a:noFill/>
          </a:ln>
        </p:spPr>
      </p:pic>
      <p:grpSp>
        <p:nvGrpSpPr>
          <p:cNvPr id="1625" name="Shape 1625"/>
          <p:cNvGrpSpPr/>
          <p:nvPr/>
        </p:nvGrpSpPr>
        <p:grpSpPr>
          <a:xfrm>
            <a:off x="6516209" y="2611498"/>
            <a:ext cx="448311" cy="327246"/>
            <a:chOff x="11664950" y="10985500"/>
            <a:chExt cx="1850999" cy="1449274"/>
          </a:xfrm>
        </p:grpSpPr>
        <p:sp>
          <p:nvSpPr>
            <p:cNvPr id="1626" name="Shape 1626"/>
            <p:cNvSpPr/>
            <p:nvPr/>
          </p:nvSpPr>
          <p:spPr>
            <a:xfrm>
              <a:off x="11664950" y="11991975"/>
              <a:ext cx="1850999" cy="442799"/>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1627" name="Shape 1627"/>
            <p:cNvSpPr/>
            <p:nvPr/>
          </p:nvSpPr>
          <p:spPr>
            <a:xfrm>
              <a:off x="11664950" y="11488738"/>
              <a:ext cx="1850999" cy="441300"/>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1628" name="Shape 1628"/>
            <p:cNvSpPr/>
            <p:nvPr/>
          </p:nvSpPr>
          <p:spPr>
            <a:xfrm>
              <a:off x="11664950" y="10985500"/>
              <a:ext cx="1850999" cy="442799"/>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sp>
        <p:nvSpPr>
          <p:cNvPr id="1629" name="Shape 1629"/>
          <p:cNvSpPr/>
          <p:nvPr/>
        </p:nvSpPr>
        <p:spPr>
          <a:xfrm>
            <a:off x="6893760" y="2322389"/>
            <a:ext cx="755699" cy="283799"/>
          </a:xfrm>
          <a:prstGeom prst="uturnArrow">
            <a:avLst>
              <a:gd name="adj1" fmla="val 2912"/>
              <a:gd name="adj2" fmla="val 13956"/>
              <a:gd name="adj3" fmla="val 33496"/>
              <a:gd name="adj4" fmla="val 66504"/>
              <a:gd name="adj5" fmla="val 100000"/>
            </a:avLst>
          </a:prstGeom>
          <a:solidFill>
            <a:schemeClr val="dk1"/>
          </a:soli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630" name="Shape 1630"/>
          <p:cNvSpPr/>
          <p:nvPr/>
        </p:nvSpPr>
        <p:spPr>
          <a:xfrm rot="5400000">
            <a:off x="7770132" y="4120751"/>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31" name="Shape 1631"/>
          <p:cNvSpPr/>
          <p:nvPr/>
        </p:nvSpPr>
        <p:spPr>
          <a:xfrm rot="5400000">
            <a:off x="6752778" y="3656196"/>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1632" name="Shape 1632"/>
          <p:cNvSpPr/>
          <p:nvPr/>
        </p:nvSpPr>
        <p:spPr>
          <a:xfrm rot="5400000">
            <a:off x="6597735" y="3876680"/>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33" name="Shape 1633"/>
          <p:cNvSpPr/>
          <p:nvPr/>
        </p:nvSpPr>
        <p:spPr>
          <a:xfrm rot="5400000">
            <a:off x="7798589" y="3901817"/>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34" name="Shape 1634"/>
          <p:cNvSpPr/>
          <p:nvPr/>
        </p:nvSpPr>
        <p:spPr>
          <a:xfrm>
            <a:off x="7226357" y="4075323"/>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35" name="Shape 1635"/>
          <p:cNvSpPr/>
          <p:nvPr/>
        </p:nvSpPr>
        <p:spPr>
          <a:xfrm>
            <a:off x="6792453" y="4174819"/>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5560"/>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1636" name="Shape 1636"/>
          <p:cNvSpPr/>
          <p:nvPr/>
        </p:nvSpPr>
        <p:spPr>
          <a:xfrm>
            <a:off x="6955889" y="3888003"/>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1637" name="Shape 1637"/>
          <p:cNvSpPr/>
          <p:nvPr/>
        </p:nvSpPr>
        <p:spPr>
          <a:xfrm>
            <a:off x="7193350" y="3644292"/>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1638" name="Shape 1638"/>
          <p:cNvSpPr/>
          <p:nvPr/>
        </p:nvSpPr>
        <p:spPr>
          <a:xfrm rot="5400000">
            <a:off x="7597046" y="3982348"/>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1639" name="Shape 1639"/>
          <p:cNvSpPr/>
          <p:nvPr/>
        </p:nvSpPr>
        <p:spPr>
          <a:xfrm>
            <a:off x="7445367" y="3696289"/>
            <a:ext cx="185700" cy="213599"/>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pic>
        <p:nvPicPr>
          <p:cNvPr id="1645" name="Shape 1645"/>
          <p:cNvPicPr preferRelativeResize="0"/>
          <p:nvPr/>
        </p:nvPicPr>
        <p:blipFill rotWithShape="1">
          <a:blip r:embed="rId3">
            <a:alphaModFix/>
          </a:blip>
          <a:srcRect/>
          <a:stretch/>
        </p:blipFill>
        <p:spPr>
          <a:xfrm>
            <a:off x="653256" y="798235"/>
            <a:ext cx="7900807" cy="4167054"/>
          </a:xfrm>
          <a:prstGeom prst="rect">
            <a:avLst/>
          </a:prstGeom>
          <a:noFill/>
          <a:ln>
            <a:noFill/>
          </a:ln>
        </p:spPr>
      </p:pic>
      <p:sp>
        <p:nvSpPr>
          <p:cNvPr id="1646" name="Shape 1646"/>
          <p:cNvSpPr txBox="1">
            <a:spLocks noGrp="1"/>
          </p:cNvSpPr>
          <p:nvPr>
            <p:ph type="title"/>
          </p:nvPr>
        </p:nvSpPr>
        <p:spPr>
          <a:xfrm>
            <a:off x="242887" y="207982"/>
            <a:ext cx="8643899" cy="613200"/>
          </a:xfrm>
          <a:prstGeom prst="rect">
            <a:avLst/>
          </a:prstGeom>
          <a:noFill/>
          <a:ln>
            <a:noFill/>
          </a:ln>
        </p:spPr>
        <p:txBody>
          <a:bodyPr lIns="91425" tIns="91425" rIns="91425" bIns="91425" anchor="ctr" anchorCtr="0">
            <a:noAutofit/>
          </a:bodyPr>
          <a:lstStyle/>
          <a:p>
            <a:pPr marL="0" marR="0" lvl="0" indent="0" algn="l" rtl="0">
              <a:lnSpc>
                <a:spcPct val="9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Multiple Stacks, Multiple Stages = Complexity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Shape 1651"/>
          <p:cNvSpPr txBox="1">
            <a:spLocks noGrp="1"/>
          </p:cNvSpPr>
          <p:nvPr>
            <p:ph type="title"/>
          </p:nvPr>
        </p:nvSpPr>
        <p:spPr>
          <a:xfrm>
            <a:off x="242887"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Solving the deployment matrix</a:t>
            </a:r>
          </a:p>
        </p:txBody>
      </p:sp>
      <p:pic>
        <p:nvPicPr>
          <p:cNvPr id="1652" name="Shape 1652"/>
          <p:cNvPicPr preferRelativeResize="0">
            <a:picLocks noGrp="1"/>
          </p:cNvPicPr>
          <p:nvPr>
            <p:ph type="body" idx="1"/>
          </p:nvPr>
        </p:nvPicPr>
        <p:blipFill rotWithShape="1">
          <a:blip r:embed="rId3">
            <a:alphaModFix/>
          </a:blip>
          <a:srcRect/>
          <a:stretch/>
        </p:blipFill>
        <p:spPr>
          <a:xfrm>
            <a:off x="599768" y="821153"/>
            <a:ext cx="7914967" cy="40852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Shape 1657"/>
          <p:cNvSpPr txBox="1">
            <a:spLocks noGrp="1"/>
          </p:cNvSpPr>
          <p:nvPr>
            <p:ph type="title"/>
          </p:nvPr>
        </p:nvSpPr>
        <p:spPr>
          <a:xfrm>
            <a:off x="228600" y="273841"/>
            <a:ext cx="8686800" cy="9156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53636C"/>
              </a:buClr>
              <a:buSzPct val="25000"/>
              <a:buFont typeface="Arial"/>
              <a:buNone/>
            </a:pPr>
            <a:r>
              <a:rPr lang="en" sz="2800" b="0" i="0" u="none" strike="noStrike" cap="none">
                <a:solidFill>
                  <a:schemeClr val="dk2"/>
                </a:solidFill>
                <a:latin typeface="Arial"/>
                <a:ea typeface="Arial"/>
                <a:cs typeface="Arial"/>
                <a:sym typeface="Arial"/>
              </a:rPr>
              <a:t>Docker Enterprise Edition (EE) is the CaaS enabled platform for developers and IT </a:t>
            </a:r>
          </a:p>
        </p:txBody>
      </p:sp>
      <p:sp>
        <p:nvSpPr>
          <p:cNvPr id="1658" name="Shape 1658"/>
          <p:cNvSpPr txBox="1">
            <a:spLocks noGrp="1"/>
          </p:cNvSpPr>
          <p:nvPr>
            <p:ph type="body" idx="1"/>
          </p:nvPr>
        </p:nvSpPr>
        <p:spPr>
          <a:xfrm>
            <a:off x="4564062" y="1370012"/>
            <a:ext cx="4579799" cy="3262199"/>
          </a:xfrm>
          <a:prstGeom prst="rect">
            <a:avLst/>
          </a:prstGeom>
          <a:noFill/>
          <a:ln>
            <a:noFill/>
          </a:ln>
        </p:spPr>
        <p:txBody>
          <a:bodyPr lIns="91425" tIns="91425" rIns="91425" bIns="91425" anchor="t" anchorCtr="0">
            <a:noAutofit/>
          </a:bodyPr>
          <a:lstStyle/>
          <a:p>
            <a:pPr marL="666750" marR="0" lvl="0" indent="-285750" algn="l" rtl="0">
              <a:lnSpc>
                <a:spcPct val="100000"/>
              </a:lnSpc>
              <a:spcBef>
                <a:spcPts val="0"/>
              </a:spcBef>
              <a:spcAft>
                <a:spcPts val="0"/>
              </a:spcAft>
              <a:buClr>
                <a:schemeClr val="accent1"/>
              </a:buClr>
              <a:buSzPct val="100000"/>
              <a:buFont typeface="Arial"/>
              <a:buChar char="•"/>
            </a:pPr>
            <a:r>
              <a:rPr lang="en" sz="1600" b="0" i="0" u="none" strike="noStrike" cap="none">
                <a:solidFill>
                  <a:schemeClr val="dk2"/>
                </a:solidFill>
                <a:latin typeface="Arial"/>
                <a:ea typeface="Arial"/>
                <a:cs typeface="Arial"/>
                <a:sym typeface="Arial"/>
              </a:rPr>
              <a:t>Integrated orchestration, security and management</a:t>
            </a:r>
          </a:p>
          <a:p>
            <a:pPr marL="666750" marR="0" lvl="0" indent="-285750" algn="l" rtl="0">
              <a:lnSpc>
                <a:spcPct val="100000"/>
              </a:lnSpc>
              <a:spcBef>
                <a:spcPts val="750"/>
              </a:spcBef>
              <a:spcAft>
                <a:spcPts val="0"/>
              </a:spcAft>
              <a:buClr>
                <a:schemeClr val="accent1"/>
              </a:buClr>
              <a:buSzPct val="100000"/>
              <a:buFont typeface="Arial"/>
              <a:buChar char="•"/>
            </a:pPr>
            <a:r>
              <a:rPr lang="en" sz="1600" b="0" i="0" u="none" strike="noStrike" cap="none">
                <a:solidFill>
                  <a:schemeClr val="dk2"/>
                </a:solidFill>
                <a:latin typeface="Arial"/>
                <a:ea typeface="Arial"/>
                <a:cs typeface="Arial"/>
                <a:sym typeface="Arial"/>
              </a:rPr>
              <a:t>Predictable quarterly releases with one year of support and maintenance </a:t>
            </a:r>
          </a:p>
          <a:p>
            <a:pPr marL="666750" marR="0" lvl="0" indent="-285750" algn="l" rtl="0">
              <a:lnSpc>
                <a:spcPct val="100000"/>
              </a:lnSpc>
              <a:spcBef>
                <a:spcPts val="750"/>
              </a:spcBef>
              <a:spcAft>
                <a:spcPts val="0"/>
              </a:spcAft>
              <a:buClr>
                <a:schemeClr val="accent1"/>
              </a:buClr>
              <a:buSzPct val="100000"/>
              <a:buFont typeface="Arial"/>
              <a:buChar char="•"/>
            </a:pPr>
            <a:r>
              <a:rPr lang="en" sz="1600" b="0" i="0" u="none" strike="noStrike" cap="none">
                <a:solidFill>
                  <a:schemeClr val="dk2"/>
                </a:solidFill>
                <a:latin typeface="Arial"/>
                <a:ea typeface="Arial"/>
                <a:cs typeface="Arial"/>
                <a:sym typeface="Arial"/>
              </a:rPr>
              <a:t>Security patches and hotfixes backported to all supported versions </a:t>
            </a:r>
          </a:p>
          <a:p>
            <a:pPr marL="666750" marR="0" lvl="0" indent="-285750" algn="l" rtl="0">
              <a:lnSpc>
                <a:spcPct val="100000"/>
              </a:lnSpc>
              <a:spcBef>
                <a:spcPts val="750"/>
              </a:spcBef>
              <a:spcAft>
                <a:spcPts val="0"/>
              </a:spcAft>
              <a:buClr>
                <a:schemeClr val="accent1"/>
              </a:buClr>
              <a:buSzPct val="100000"/>
              <a:buFont typeface="Arial"/>
              <a:buChar char="•"/>
            </a:pPr>
            <a:r>
              <a:rPr lang="en" sz="1600" b="0" i="0" u="none" strike="noStrike" cap="none">
                <a:solidFill>
                  <a:schemeClr val="dk2"/>
                </a:solidFill>
                <a:latin typeface="Arial"/>
                <a:ea typeface="Arial"/>
                <a:cs typeface="Arial"/>
                <a:sym typeface="Arial"/>
              </a:rPr>
              <a:t>Enterprise class support (9am-6pm or 24x7x365)</a:t>
            </a:r>
          </a:p>
          <a:p>
            <a:pPr marL="666750" marR="0" lvl="0" indent="-285750" algn="l" rtl="0">
              <a:lnSpc>
                <a:spcPct val="100000"/>
              </a:lnSpc>
              <a:spcBef>
                <a:spcPts val="750"/>
              </a:spcBef>
              <a:spcAft>
                <a:spcPts val="0"/>
              </a:spcAft>
              <a:buClr>
                <a:schemeClr val="accent1"/>
              </a:buClr>
              <a:buSzPct val="100000"/>
              <a:buFont typeface="Arial"/>
              <a:buChar char="•"/>
            </a:pPr>
            <a:r>
              <a:rPr lang="en" sz="1600" b="0" i="0" u="none" strike="noStrike" cap="none">
                <a:solidFill>
                  <a:schemeClr val="dk2"/>
                </a:solidFill>
                <a:latin typeface="Arial"/>
                <a:ea typeface="Arial"/>
                <a:cs typeface="Arial"/>
                <a:sym typeface="Arial"/>
              </a:rPr>
              <a:t>Certified Infrastructure, Containers and Plugins</a:t>
            </a:r>
          </a:p>
        </p:txBody>
      </p:sp>
      <p:pic>
        <p:nvPicPr>
          <p:cNvPr id="1659" name="Shape 1659"/>
          <p:cNvPicPr preferRelativeResize="0"/>
          <p:nvPr/>
        </p:nvPicPr>
        <p:blipFill rotWithShape="1">
          <a:blip r:embed="rId3">
            <a:alphaModFix/>
          </a:blip>
          <a:srcRect r="17830"/>
          <a:stretch/>
        </p:blipFill>
        <p:spPr>
          <a:xfrm>
            <a:off x="382604" y="1443548"/>
            <a:ext cx="4335600" cy="2956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Shape 1664"/>
          <p:cNvSpPr/>
          <p:nvPr/>
        </p:nvSpPr>
        <p:spPr>
          <a:xfrm rot="10800000">
            <a:off x="1776113" y="2437421"/>
            <a:ext cx="6071099" cy="939900"/>
          </a:xfrm>
          <a:prstGeom prst="homePlate">
            <a:avLst>
              <a:gd name="adj" fmla="val 50000"/>
            </a:avLst>
          </a:prstGeom>
          <a:no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65" name="Shape 1665"/>
          <p:cNvSpPr/>
          <p:nvPr/>
        </p:nvSpPr>
        <p:spPr>
          <a:xfrm rot="10800000">
            <a:off x="1776113" y="3789928"/>
            <a:ext cx="6071099" cy="939900"/>
          </a:xfrm>
          <a:prstGeom prst="homePlate">
            <a:avLst>
              <a:gd name="adj" fmla="val 50000"/>
            </a:avLst>
          </a:prstGeom>
          <a:no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66" name="Shape 1666"/>
          <p:cNvSpPr/>
          <p:nvPr/>
        </p:nvSpPr>
        <p:spPr>
          <a:xfrm rot="10800000">
            <a:off x="1776113" y="1180891"/>
            <a:ext cx="6071099" cy="939900"/>
          </a:xfrm>
          <a:prstGeom prst="homePlate">
            <a:avLst>
              <a:gd name="adj" fmla="val 50000"/>
            </a:avLst>
          </a:prstGeom>
          <a:no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67" name="Shape 1667"/>
          <p:cNvSpPr txBox="1">
            <a:spLocks noGrp="1"/>
          </p:cNvSpPr>
          <p:nvPr>
            <p:ph type="title"/>
          </p:nvPr>
        </p:nvSpPr>
        <p:spPr>
          <a:xfrm>
            <a:off x="228600" y="273839"/>
            <a:ext cx="8686800" cy="797100"/>
          </a:xfrm>
          <a:prstGeom prst="rect">
            <a:avLst/>
          </a:prstGeom>
          <a:noFill/>
          <a:ln>
            <a:noFill/>
          </a:ln>
        </p:spPr>
        <p:txBody>
          <a:bodyPr lIns="91425" tIns="91425" rIns="91425" bIns="91425" anchor="ctr"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2800" b="0" i="0" u="none" strike="noStrike" cap="none">
                <a:solidFill>
                  <a:schemeClr val="dk2"/>
                </a:solidFill>
                <a:latin typeface="Arial"/>
                <a:ea typeface="Arial"/>
                <a:cs typeface="Arial"/>
                <a:sym typeface="Arial"/>
              </a:rPr>
              <a:t>Certified technology extend the platform with assurances and support</a:t>
            </a:r>
          </a:p>
        </p:txBody>
      </p:sp>
      <p:pic>
        <p:nvPicPr>
          <p:cNvPr id="1668" name="Shape 1668"/>
          <p:cNvPicPr preferRelativeResize="0"/>
          <p:nvPr/>
        </p:nvPicPr>
        <p:blipFill rotWithShape="1">
          <a:blip r:embed="rId3">
            <a:alphaModFix/>
          </a:blip>
          <a:srcRect/>
          <a:stretch/>
        </p:blipFill>
        <p:spPr>
          <a:xfrm>
            <a:off x="759266" y="3823839"/>
            <a:ext cx="1184400" cy="833700"/>
          </a:xfrm>
          <a:prstGeom prst="rect">
            <a:avLst/>
          </a:prstGeom>
          <a:noFill/>
          <a:ln>
            <a:noFill/>
          </a:ln>
        </p:spPr>
      </p:pic>
      <p:pic>
        <p:nvPicPr>
          <p:cNvPr id="1669" name="Shape 1669"/>
          <p:cNvPicPr preferRelativeResize="0"/>
          <p:nvPr/>
        </p:nvPicPr>
        <p:blipFill rotWithShape="1">
          <a:blip r:embed="rId4">
            <a:alphaModFix/>
          </a:blip>
          <a:srcRect/>
          <a:stretch/>
        </p:blipFill>
        <p:spPr>
          <a:xfrm>
            <a:off x="744985" y="2533416"/>
            <a:ext cx="1198800" cy="843899"/>
          </a:xfrm>
          <a:prstGeom prst="rect">
            <a:avLst/>
          </a:prstGeom>
          <a:noFill/>
          <a:ln>
            <a:noFill/>
          </a:ln>
        </p:spPr>
      </p:pic>
      <p:pic>
        <p:nvPicPr>
          <p:cNvPr id="1670" name="Shape 1670"/>
          <p:cNvPicPr preferRelativeResize="0"/>
          <p:nvPr/>
        </p:nvPicPr>
        <p:blipFill rotWithShape="1">
          <a:blip r:embed="rId5">
            <a:alphaModFix/>
          </a:blip>
          <a:srcRect/>
          <a:stretch/>
        </p:blipFill>
        <p:spPr>
          <a:xfrm>
            <a:off x="744987" y="1229995"/>
            <a:ext cx="1198800" cy="843900"/>
          </a:xfrm>
          <a:prstGeom prst="rect">
            <a:avLst/>
          </a:prstGeom>
          <a:noFill/>
          <a:ln>
            <a:noFill/>
          </a:ln>
        </p:spPr>
      </p:pic>
      <p:pic>
        <p:nvPicPr>
          <p:cNvPr id="1671" name="Shape 1671" descr="Image result for centos logo"/>
          <p:cNvPicPr preferRelativeResize="0"/>
          <p:nvPr/>
        </p:nvPicPr>
        <p:blipFill rotWithShape="1">
          <a:blip r:embed="rId6">
            <a:alphaModFix/>
          </a:blip>
          <a:srcRect/>
          <a:stretch/>
        </p:blipFill>
        <p:spPr>
          <a:xfrm>
            <a:off x="4730932" y="4382537"/>
            <a:ext cx="875400" cy="271500"/>
          </a:xfrm>
          <a:prstGeom prst="rect">
            <a:avLst/>
          </a:prstGeom>
          <a:noFill/>
          <a:ln>
            <a:noFill/>
          </a:ln>
        </p:spPr>
      </p:pic>
      <p:pic>
        <p:nvPicPr>
          <p:cNvPr id="1672" name="Shape 1672" descr="Image result for aws"/>
          <p:cNvPicPr preferRelativeResize="0"/>
          <p:nvPr/>
        </p:nvPicPr>
        <p:blipFill rotWithShape="1">
          <a:blip r:embed="rId7">
            <a:alphaModFix/>
          </a:blip>
          <a:srcRect t="11175" b="13009"/>
          <a:stretch/>
        </p:blipFill>
        <p:spPr>
          <a:xfrm>
            <a:off x="2347897" y="4287480"/>
            <a:ext cx="886200" cy="356100"/>
          </a:xfrm>
          <a:prstGeom prst="rect">
            <a:avLst/>
          </a:prstGeom>
          <a:noFill/>
          <a:ln>
            <a:noFill/>
          </a:ln>
        </p:spPr>
      </p:pic>
      <p:pic>
        <p:nvPicPr>
          <p:cNvPr id="1673" name="Shape 1673" descr="Image result for RHEL logo"/>
          <p:cNvPicPr preferRelativeResize="0"/>
          <p:nvPr/>
        </p:nvPicPr>
        <p:blipFill rotWithShape="1">
          <a:blip r:embed="rId8">
            <a:alphaModFix/>
          </a:blip>
          <a:srcRect/>
          <a:stretch/>
        </p:blipFill>
        <p:spPr>
          <a:xfrm>
            <a:off x="6533655" y="4330482"/>
            <a:ext cx="840000" cy="270000"/>
          </a:xfrm>
          <a:prstGeom prst="rect">
            <a:avLst/>
          </a:prstGeom>
          <a:noFill/>
          <a:ln>
            <a:noFill/>
          </a:ln>
        </p:spPr>
      </p:pic>
      <p:pic>
        <p:nvPicPr>
          <p:cNvPr id="1674" name="Shape 1674" descr="Image result for ubuntu logo"/>
          <p:cNvPicPr preferRelativeResize="0"/>
          <p:nvPr/>
        </p:nvPicPr>
        <p:blipFill rotWithShape="1">
          <a:blip r:embed="rId9">
            <a:alphaModFix/>
          </a:blip>
          <a:srcRect/>
          <a:stretch/>
        </p:blipFill>
        <p:spPr>
          <a:xfrm>
            <a:off x="5729871" y="3995012"/>
            <a:ext cx="508800" cy="404100"/>
          </a:xfrm>
          <a:prstGeom prst="rect">
            <a:avLst/>
          </a:prstGeom>
          <a:noFill/>
          <a:ln>
            <a:noFill/>
          </a:ln>
        </p:spPr>
      </p:pic>
      <p:pic>
        <p:nvPicPr>
          <p:cNvPr id="1675" name="Shape 1675" descr="Image result for suse enterprise linux"/>
          <p:cNvPicPr preferRelativeResize="0"/>
          <p:nvPr/>
        </p:nvPicPr>
        <p:blipFill rotWithShape="1">
          <a:blip r:embed="rId10">
            <a:alphaModFix/>
          </a:blip>
          <a:srcRect l="29093" t="18740" r="33015" b="32682"/>
          <a:stretch/>
        </p:blipFill>
        <p:spPr>
          <a:xfrm>
            <a:off x="4605696" y="3907412"/>
            <a:ext cx="518400" cy="357600"/>
          </a:xfrm>
          <a:prstGeom prst="rect">
            <a:avLst/>
          </a:prstGeom>
          <a:noFill/>
          <a:ln>
            <a:noFill/>
          </a:ln>
        </p:spPr>
      </p:pic>
      <p:pic>
        <p:nvPicPr>
          <p:cNvPr id="1676" name="Shape 1676" descr="Image result for oracle enterprise linux"/>
          <p:cNvPicPr preferRelativeResize="0"/>
          <p:nvPr/>
        </p:nvPicPr>
        <p:blipFill rotWithShape="1">
          <a:blip r:embed="rId11">
            <a:alphaModFix/>
          </a:blip>
          <a:srcRect/>
          <a:stretch/>
        </p:blipFill>
        <p:spPr>
          <a:xfrm>
            <a:off x="6628039" y="3857523"/>
            <a:ext cx="840000" cy="402600"/>
          </a:xfrm>
          <a:prstGeom prst="rect">
            <a:avLst/>
          </a:prstGeom>
          <a:noFill/>
          <a:ln>
            <a:noFill/>
          </a:ln>
        </p:spPr>
      </p:pic>
      <p:pic>
        <p:nvPicPr>
          <p:cNvPr id="1677" name="Shape 1677"/>
          <p:cNvPicPr preferRelativeResize="0"/>
          <p:nvPr/>
        </p:nvPicPr>
        <p:blipFill rotWithShape="1">
          <a:blip r:embed="rId12">
            <a:alphaModFix/>
          </a:blip>
          <a:srcRect/>
          <a:stretch/>
        </p:blipFill>
        <p:spPr>
          <a:xfrm>
            <a:off x="3429925" y="1711415"/>
            <a:ext cx="584700" cy="392700"/>
          </a:xfrm>
          <a:prstGeom prst="rect">
            <a:avLst/>
          </a:prstGeom>
          <a:noFill/>
          <a:ln>
            <a:noFill/>
          </a:ln>
        </p:spPr>
      </p:pic>
      <p:pic>
        <p:nvPicPr>
          <p:cNvPr id="1678" name="Shape 1678"/>
          <p:cNvPicPr preferRelativeResize="0"/>
          <p:nvPr/>
        </p:nvPicPr>
        <p:blipFill rotWithShape="1">
          <a:blip r:embed="rId13">
            <a:alphaModFix/>
          </a:blip>
          <a:srcRect l="112530" t="296940" r="-112530" b="-296940"/>
          <a:stretch/>
        </p:blipFill>
        <p:spPr>
          <a:xfrm>
            <a:off x="5354964" y="2940158"/>
            <a:ext cx="806700" cy="403199"/>
          </a:xfrm>
          <a:prstGeom prst="rect">
            <a:avLst/>
          </a:prstGeom>
          <a:noFill/>
          <a:ln>
            <a:noFill/>
          </a:ln>
        </p:spPr>
      </p:pic>
      <p:pic>
        <p:nvPicPr>
          <p:cNvPr id="1679" name="Shape 1679"/>
          <p:cNvPicPr preferRelativeResize="0"/>
          <p:nvPr/>
        </p:nvPicPr>
        <p:blipFill rotWithShape="1">
          <a:blip r:embed="rId14">
            <a:alphaModFix/>
          </a:blip>
          <a:srcRect/>
          <a:stretch/>
        </p:blipFill>
        <p:spPr>
          <a:xfrm>
            <a:off x="5679535" y="3034491"/>
            <a:ext cx="1582200" cy="187200"/>
          </a:xfrm>
          <a:prstGeom prst="rect">
            <a:avLst/>
          </a:prstGeom>
          <a:noFill/>
          <a:ln>
            <a:noFill/>
          </a:ln>
        </p:spPr>
      </p:pic>
      <p:pic>
        <p:nvPicPr>
          <p:cNvPr id="1680" name="Shape 1680"/>
          <p:cNvPicPr preferRelativeResize="0"/>
          <p:nvPr/>
        </p:nvPicPr>
        <p:blipFill rotWithShape="1">
          <a:blip r:embed="rId15">
            <a:alphaModFix/>
          </a:blip>
          <a:srcRect/>
          <a:stretch/>
        </p:blipFill>
        <p:spPr>
          <a:xfrm>
            <a:off x="2911330" y="1644458"/>
            <a:ext cx="263100" cy="288900"/>
          </a:xfrm>
          <a:prstGeom prst="rect">
            <a:avLst/>
          </a:prstGeom>
          <a:noFill/>
          <a:ln>
            <a:noFill/>
          </a:ln>
        </p:spPr>
      </p:pic>
      <p:pic>
        <p:nvPicPr>
          <p:cNvPr id="1681" name="Shape 1681"/>
          <p:cNvPicPr preferRelativeResize="0"/>
          <p:nvPr/>
        </p:nvPicPr>
        <p:blipFill rotWithShape="1">
          <a:blip r:embed="rId16">
            <a:alphaModFix/>
          </a:blip>
          <a:srcRect l="23600" r="17603"/>
          <a:stretch/>
        </p:blipFill>
        <p:spPr>
          <a:xfrm>
            <a:off x="2184922" y="1460441"/>
            <a:ext cx="468600" cy="398700"/>
          </a:xfrm>
          <a:prstGeom prst="rect">
            <a:avLst/>
          </a:prstGeom>
          <a:noFill/>
          <a:ln>
            <a:noFill/>
          </a:ln>
        </p:spPr>
      </p:pic>
      <p:pic>
        <p:nvPicPr>
          <p:cNvPr id="1682" name="Shape 1682"/>
          <p:cNvPicPr preferRelativeResize="0"/>
          <p:nvPr/>
        </p:nvPicPr>
        <p:blipFill rotWithShape="1">
          <a:blip r:embed="rId17">
            <a:alphaModFix/>
          </a:blip>
          <a:srcRect/>
          <a:stretch/>
        </p:blipFill>
        <p:spPr>
          <a:xfrm>
            <a:off x="4329382" y="1753773"/>
            <a:ext cx="281700" cy="260100"/>
          </a:xfrm>
          <a:prstGeom prst="rect">
            <a:avLst/>
          </a:prstGeom>
          <a:noFill/>
          <a:ln>
            <a:noFill/>
          </a:ln>
        </p:spPr>
      </p:pic>
      <p:pic>
        <p:nvPicPr>
          <p:cNvPr id="1683" name="Shape 1683"/>
          <p:cNvPicPr preferRelativeResize="0"/>
          <p:nvPr/>
        </p:nvPicPr>
        <p:blipFill rotWithShape="1">
          <a:blip r:embed="rId18">
            <a:alphaModFix/>
          </a:blip>
          <a:srcRect/>
          <a:stretch/>
        </p:blipFill>
        <p:spPr>
          <a:xfrm>
            <a:off x="4812217" y="2568333"/>
            <a:ext cx="712800" cy="240300"/>
          </a:xfrm>
          <a:prstGeom prst="rect">
            <a:avLst/>
          </a:prstGeom>
          <a:noFill/>
          <a:ln>
            <a:noFill/>
          </a:ln>
        </p:spPr>
      </p:pic>
      <p:pic>
        <p:nvPicPr>
          <p:cNvPr id="1684" name="Shape 1684"/>
          <p:cNvPicPr preferRelativeResize="0"/>
          <p:nvPr/>
        </p:nvPicPr>
        <p:blipFill rotWithShape="1">
          <a:blip r:embed="rId19">
            <a:alphaModFix/>
          </a:blip>
          <a:srcRect/>
          <a:stretch/>
        </p:blipFill>
        <p:spPr>
          <a:xfrm>
            <a:off x="6088721" y="1292415"/>
            <a:ext cx="763800" cy="318300"/>
          </a:xfrm>
          <a:prstGeom prst="rect">
            <a:avLst/>
          </a:prstGeom>
          <a:noFill/>
          <a:ln>
            <a:noFill/>
          </a:ln>
        </p:spPr>
      </p:pic>
      <p:pic>
        <p:nvPicPr>
          <p:cNvPr id="1685" name="Shape 1685"/>
          <p:cNvPicPr preferRelativeResize="0"/>
          <p:nvPr/>
        </p:nvPicPr>
        <p:blipFill rotWithShape="1">
          <a:blip r:embed="rId20">
            <a:alphaModFix/>
          </a:blip>
          <a:srcRect/>
          <a:stretch/>
        </p:blipFill>
        <p:spPr>
          <a:xfrm>
            <a:off x="5910253" y="2602249"/>
            <a:ext cx="1399500" cy="196200"/>
          </a:xfrm>
          <a:prstGeom prst="rect">
            <a:avLst/>
          </a:prstGeom>
          <a:noFill/>
          <a:ln>
            <a:noFill/>
          </a:ln>
        </p:spPr>
      </p:pic>
      <p:pic>
        <p:nvPicPr>
          <p:cNvPr id="1686" name="Shape 1686"/>
          <p:cNvPicPr preferRelativeResize="0"/>
          <p:nvPr/>
        </p:nvPicPr>
        <p:blipFill rotWithShape="1">
          <a:blip r:embed="rId21">
            <a:alphaModFix/>
          </a:blip>
          <a:srcRect/>
          <a:stretch/>
        </p:blipFill>
        <p:spPr>
          <a:xfrm>
            <a:off x="2506432" y="2547872"/>
            <a:ext cx="337800" cy="389400"/>
          </a:xfrm>
          <a:prstGeom prst="rect">
            <a:avLst/>
          </a:prstGeom>
          <a:noFill/>
          <a:ln>
            <a:noFill/>
          </a:ln>
        </p:spPr>
      </p:pic>
      <p:pic>
        <p:nvPicPr>
          <p:cNvPr id="1687" name="Shape 1687"/>
          <p:cNvPicPr preferRelativeResize="0"/>
          <p:nvPr/>
        </p:nvPicPr>
        <p:blipFill rotWithShape="1">
          <a:blip r:embed="rId22">
            <a:alphaModFix/>
          </a:blip>
          <a:srcRect l="10325" t="37196" r="10491" b="37065"/>
          <a:stretch/>
        </p:blipFill>
        <p:spPr>
          <a:xfrm>
            <a:off x="2917141" y="3061682"/>
            <a:ext cx="989099" cy="174600"/>
          </a:xfrm>
          <a:prstGeom prst="rect">
            <a:avLst/>
          </a:prstGeom>
          <a:noFill/>
          <a:ln>
            <a:noFill/>
          </a:ln>
        </p:spPr>
      </p:pic>
      <p:pic>
        <p:nvPicPr>
          <p:cNvPr id="1688" name="Shape 1688"/>
          <p:cNvPicPr preferRelativeResize="0"/>
          <p:nvPr/>
        </p:nvPicPr>
        <p:blipFill rotWithShape="1">
          <a:blip r:embed="rId23">
            <a:alphaModFix/>
          </a:blip>
          <a:srcRect/>
          <a:stretch/>
        </p:blipFill>
        <p:spPr>
          <a:xfrm>
            <a:off x="5606337" y="1299587"/>
            <a:ext cx="303900" cy="303900"/>
          </a:xfrm>
          <a:prstGeom prst="rect">
            <a:avLst/>
          </a:prstGeom>
          <a:noFill/>
          <a:ln>
            <a:noFill/>
          </a:ln>
        </p:spPr>
      </p:pic>
      <p:pic>
        <p:nvPicPr>
          <p:cNvPr id="1689" name="Shape 1689"/>
          <p:cNvPicPr preferRelativeResize="0"/>
          <p:nvPr/>
        </p:nvPicPr>
        <p:blipFill rotWithShape="1">
          <a:blip r:embed="rId24">
            <a:alphaModFix/>
          </a:blip>
          <a:srcRect t="28669" b="30444"/>
          <a:stretch/>
        </p:blipFill>
        <p:spPr>
          <a:xfrm>
            <a:off x="3406950" y="2552958"/>
            <a:ext cx="864300" cy="353400"/>
          </a:xfrm>
          <a:prstGeom prst="rect">
            <a:avLst/>
          </a:prstGeom>
          <a:noFill/>
          <a:ln>
            <a:noFill/>
          </a:ln>
        </p:spPr>
      </p:pic>
      <p:pic>
        <p:nvPicPr>
          <p:cNvPr id="1690" name="Shape 1690"/>
          <p:cNvPicPr preferRelativeResize="0"/>
          <p:nvPr/>
        </p:nvPicPr>
        <p:blipFill rotWithShape="1">
          <a:blip r:embed="rId25">
            <a:alphaModFix/>
          </a:blip>
          <a:srcRect/>
          <a:stretch/>
        </p:blipFill>
        <p:spPr>
          <a:xfrm>
            <a:off x="3174459" y="1368765"/>
            <a:ext cx="901800" cy="158400"/>
          </a:xfrm>
          <a:prstGeom prst="rect">
            <a:avLst/>
          </a:prstGeom>
          <a:noFill/>
          <a:ln>
            <a:noFill/>
          </a:ln>
        </p:spPr>
      </p:pic>
      <p:pic>
        <p:nvPicPr>
          <p:cNvPr id="1691" name="Shape 1691"/>
          <p:cNvPicPr preferRelativeResize="0"/>
          <p:nvPr/>
        </p:nvPicPr>
        <p:blipFill rotWithShape="1">
          <a:blip r:embed="rId26">
            <a:alphaModFix/>
          </a:blip>
          <a:srcRect/>
          <a:stretch/>
        </p:blipFill>
        <p:spPr>
          <a:xfrm>
            <a:off x="4456539" y="3013799"/>
            <a:ext cx="672600" cy="287400"/>
          </a:xfrm>
          <a:prstGeom prst="rect">
            <a:avLst/>
          </a:prstGeom>
          <a:noFill/>
          <a:ln>
            <a:noFill/>
          </a:ln>
        </p:spPr>
      </p:pic>
      <p:pic>
        <p:nvPicPr>
          <p:cNvPr id="1692" name="Shape 1692"/>
          <p:cNvPicPr preferRelativeResize="0"/>
          <p:nvPr/>
        </p:nvPicPr>
        <p:blipFill rotWithShape="1">
          <a:blip r:embed="rId27">
            <a:alphaModFix/>
          </a:blip>
          <a:srcRect/>
          <a:stretch/>
        </p:blipFill>
        <p:spPr>
          <a:xfrm>
            <a:off x="5045798" y="1777773"/>
            <a:ext cx="1317000" cy="246300"/>
          </a:xfrm>
          <a:prstGeom prst="rect">
            <a:avLst/>
          </a:prstGeom>
          <a:noFill/>
          <a:ln>
            <a:noFill/>
          </a:ln>
        </p:spPr>
      </p:pic>
      <p:pic>
        <p:nvPicPr>
          <p:cNvPr id="1693" name="Shape 1693"/>
          <p:cNvPicPr preferRelativeResize="0"/>
          <p:nvPr/>
        </p:nvPicPr>
        <p:blipFill rotWithShape="1">
          <a:blip r:embed="rId28">
            <a:alphaModFix/>
          </a:blip>
          <a:srcRect/>
          <a:stretch/>
        </p:blipFill>
        <p:spPr>
          <a:xfrm>
            <a:off x="6628050" y="1763525"/>
            <a:ext cx="989100" cy="261300"/>
          </a:xfrm>
          <a:prstGeom prst="rect">
            <a:avLst/>
          </a:prstGeom>
          <a:noFill/>
          <a:ln>
            <a:noFill/>
          </a:ln>
        </p:spPr>
      </p:pic>
      <p:pic>
        <p:nvPicPr>
          <p:cNvPr id="1694" name="Shape 1694" descr="Kazing.png"/>
          <p:cNvPicPr preferRelativeResize="0"/>
          <p:nvPr/>
        </p:nvPicPr>
        <p:blipFill rotWithShape="1">
          <a:blip r:embed="rId29">
            <a:alphaModFix/>
          </a:blip>
          <a:srcRect/>
          <a:stretch/>
        </p:blipFill>
        <p:spPr>
          <a:xfrm>
            <a:off x="7130200" y="1282675"/>
            <a:ext cx="337800" cy="337800"/>
          </a:xfrm>
          <a:prstGeom prst="rect">
            <a:avLst/>
          </a:prstGeom>
          <a:noFill/>
          <a:ln>
            <a:noFill/>
          </a:ln>
        </p:spPr>
      </p:pic>
      <p:pic>
        <p:nvPicPr>
          <p:cNvPr id="1695" name="Shape 1695"/>
          <p:cNvPicPr preferRelativeResize="0"/>
          <p:nvPr/>
        </p:nvPicPr>
        <p:blipFill rotWithShape="1">
          <a:blip r:embed="rId30">
            <a:alphaModFix/>
          </a:blip>
          <a:srcRect/>
          <a:stretch/>
        </p:blipFill>
        <p:spPr>
          <a:xfrm>
            <a:off x="4172619" y="1401620"/>
            <a:ext cx="1206300" cy="125400"/>
          </a:xfrm>
          <a:prstGeom prst="rect">
            <a:avLst/>
          </a:prstGeom>
          <a:noFill/>
          <a:ln>
            <a:noFill/>
          </a:ln>
        </p:spPr>
      </p:pic>
      <p:pic>
        <p:nvPicPr>
          <p:cNvPr id="1696" name="Shape 1696"/>
          <p:cNvPicPr preferRelativeResize="0"/>
          <p:nvPr/>
        </p:nvPicPr>
        <p:blipFill rotWithShape="1">
          <a:blip r:embed="rId31">
            <a:alphaModFix/>
          </a:blip>
          <a:srcRect/>
          <a:stretch/>
        </p:blipFill>
        <p:spPr>
          <a:xfrm>
            <a:off x="2410966" y="3978885"/>
            <a:ext cx="1333499" cy="15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Shape 607"/>
          <p:cNvSpPr/>
          <p:nvPr/>
        </p:nvSpPr>
        <p:spPr>
          <a:xfrm flipH="1">
            <a:off x="993335" y="2155393"/>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08" name="Shape 608"/>
          <p:cNvSpPr/>
          <p:nvPr/>
        </p:nvSpPr>
        <p:spPr>
          <a:xfrm flipH="1">
            <a:off x="993335" y="1436778"/>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09" name="Shape 609"/>
          <p:cNvSpPr/>
          <p:nvPr/>
        </p:nvSpPr>
        <p:spPr>
          <a:xfrm flipH="1">
            <a:off x="993335" y="3605158"/>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11" name="Shape 611"/>
          <p:cNvSpPr/>
          <p:nvPr/>
        </p:nvSpPr>
        <p:spPr>
          <a:xfrm flipH="1">
            <a:off x="391864" y="2155393"/>
            <a:ext cx="819535" cy="676984"/>
          </a:xfrm>
          <a:prstGeom prst="rect">
            <a:avLst/>
          </a:prstGeom>
          <a:solidFill>
            <a:schemeClr val="accent5"/>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612" name="Shape 612"/>
          <p:cNvSpPr/>
          <p:nvPr/>
        </p:nvSpPr>
        <p:spPr>
          <a:xfrm flipH="1">
            <a:off x="391864" y="1436778"/>
            <a:ext cx="819535" cy="676984"/>
          </a:xfrm>
          <a:prstGeom prst="rect">
            <a:avLst/>
          </a:prstGeom>
          <a:solidFill>
            <a:schemeClr val="accent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613" name="Shape 613"/>
          <p:cNvSpPr txBox="1"/>
          <p:nvPr/>
        </p:nvSpPr>
        <p:spPr>
          <a:xfrm>
            <a:off x="1343075" y="1640397"/>
            <a:ext cx="1754783"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dirty="0">
                <a:solidFill>
                  <a:srgbClr val="394E55"/>
                </a:solidFill>
                <a:latin typeface="Arial"/>
                <a:ea typeface="Arial"/>
                <a:cs typeface="Arial"/>
                <a:sym typeface="Arial"/>
              </a:rPr>
              <a:t>Bare Metal</a:t>
            </a:r>
          </a:p>
        </p:txBody>
      </p:sp>
      <p:sp>
        <p:nvSpPr>
          <p:cNvPr id="614" name="Shape 614"/>
          <p:cNvSpPr/>
          <p:nvPr/>
        </p:nvSpPr>
        <p:spPr>
          <a:xfrm>
            <a:off x="634354" y="1575426"/>
            <a:ext cx="338503" cy="39969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6" name="Shape 616"/>
          <p:cNvSpPr txBox="1"/>
          <p:nvPr/>
        </p:nvSpPr>
        <p:spPr>
          <a:xfrm>
            <a:off x="1343075" y="2335768"/>
            <a:ext cx="2536722"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dirty="0">
                <a:solidFill>
                  <a:srgbClr val="394E55"/>
                </a:solidFill>
                <a:latin typeface="Arial"/>
                <a:ea typeface="Arial"/>
                <a:cs typeface="Arial"/>
                <a:sym typeface="Arial"/>
              </a:rPr>
              <a:t>On Premises</a:t>
            </a:r>
          </a:p>
        </p:txBody>
      </p:sp>
      <p:sp>
        <p:nvSpPr>
          <p:cNvPr id="618" name="Shape 618"/>
          <p:cNvSpPr/>
          <p:nvPr/>
        </p:nvSpPr>
        <p:spPr>
          <a:xfrm flipH="1">
            <a:off x="391864" y="3605157"/>
            <a:ext cx="819535" cy="676984"/>
          </a:xfrm>
          <a:prstGeom prst="rect">
            <a:avLst/>
          </a:prstGeom>
          <a:solidFill>
            <a:schemeClr val="accent3"/>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Comfortaa"/>
              <a:ea typeface="Comfortaa"/>
              <a:cs typeface="Comfortaa"/>
              <a:sym typeface="Comfortaa"/>
            </a:endParaRPr>
          </a:p>
        </p:txBody>
      </p:sp>
      <p:sp>
        <p:nvSpPr>
          <p:cNvPr id="619" name="Shape 619"/>
          <p:cNvSpPr txBox="1"/>
          <p:nvPr/>
        </p:nvSpPr>
        <p:spPr>
          <a:xfrm>
            <a:off x="1343075" y="3808776"/>
            <a:ext cx="1140056"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dirty="0">
                <a:solidFill>
                  <a:srgbClr val="394E55"/>
                </a:solidFill>
                <a:latin typeface="Arial"/>
                <a:ea typeface="Arial"/>
                <a:cs typeface="Arial"/>
                <a:sym typeface="Arial"/>
              </a:rPr>
              <a:t>Traditional</a:t>
            </a:r>
          </a:p>
        </p:txBody>
      </p:sp>
      <p:grpSp>
        <p:nvGrpSpPr>
          <p:cNvPr id="620" name="Shape 620"/>
          <p:cNvGrpSpPr/>
          <p:nvPr/>
        </p:nvGrpSpPr>
        <p:grpSpPr>
          <a:xfrm>
            <a:off x="566369" y="3828602"/>
            <a:ext cx="459310" cy="257446"/>
            <a:chOff x="3425274" y="3519069"/>
            <a:chExt cx="596198" cy="334173"/>
          </a:xfrm>
        </p:grpSpPr>
        <p:sp>
          <p:nvSpPr>
            <p:cNvPr id="621" name="Shape 621"/>
            <p:cNvSpPr/>
            <p:nvPr/>
          </p:nvSpPr>
          <p:spPr>
            <a:xfrm>
              <a:off x="3425276" y="3519069"/>
              <a:ext cx="297849" cy="117217"/>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22" name="Shape 622"/>
            <p:cNvSpPr/>
            <p:nvPr/>
          </p:nvSpPr>
          <p:spPr>
            <a:xfrm>
              <a:off x="3723623" y="3519069"/>
              <a:ext cx="297849" cy="117217"/>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23" name="Shape 623"/>
            <p:cNvSpPr/>
            <p:nvPr/>
          </p:nvSpPr>
          <p:spPr>
            <a:xfrm>
              <a:off x="3425276" y="3743898"/>
              <a:ext cx="596196" cy="109345"/>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24" name="Shape 624"/>
            <p:cNvGrpSpPr/>
            <p:nvPr/>
          </p:nvGrpSpPr>
          <p:grpSpPr>
            <a:xfrm>
              <a:off x="3425274" y="3638783"/>
              <a:ext cx="596196" cy="107152"/>
              <a:chOff x="3518603" y="4150428"/>
              <a:chExt cx="522817" cy="107152"/>
            </a:xfrm>
          </p:grpSpPr>
          <p:sp>
            <p:nvSpPr>
              <p:cNvPr id="625" name="Shape 625"/>
              <p:cNvSpPr/>
              <p:nvPr/>
            </p:nvSpPr>
            <p:spPr>
              <a:xfrm>
                <a:off x="3518603" y="4150428"/>
                <a:ext cx="174738" cy="107152"/>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26" name="Shape 626"/>
              <p:cNvSpPr/>
              <p:nvPr/>
            </p:nvSpPr>
            <p:spPr>
              <a:xfrm>
                <a:off x="3692635" y="4150428"/>
                <a:ext cx="174738" cy="107152"/>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27" name="Shape 627"/>
              <p:cNvSpPr/>
              <p:nvPr/>
            </p:nvSpPr>
            <p:spPr>
              <a:xfrm>
                <a:off x="3866682" y="4150428"/>
                <a:ext cx="174738" cy="107152"/>
              </a:xfrm>
              <a:prstGeom prst="rect">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grpSp>
      <p:grpSp>
        <p:nvGrpSpPr>
          <p:cNvPr id="628" name="Shape 628"/>
          <p:cNvGrpSpPr/>
          <p:nvPr/>
        </p:nvGrpSpPr>
        <p:grpSpPr>
          <a:xfrm>
            <a:off x="611008" y="2297330"/>
            <a:ext cx="443846" cy="340761"/>
            <a:chOff x="5844268" y="4033428"/>
            <a:chExt cx="443846" cy="340761"/>
          </a:xfrm>
        </p:grpSpPr>
        <p:sp>
          <p:nvSpPr>
            <p:cNvPr id="629" name="Shape 629"/>
            <p:cNvSpPr/>
            <p:nvPr/>
          </p:nvSpPr>
          <p:spPr>
            <a:xfrm>
              <a:off x="5906853" y="4041098"/>
              <a:ext cx="227002" cy="321994"/>
            </a:xfrm>
            <a:prstGeom prst="rect">
              <a:avLst/>
            </a:prstGeom>
            <a:no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30" name="Shape 630"/>
            <p:cNvSpPr/>
            <p:nvPr/>
          </p:nvSpPr>
          <p:spPr>
            <a:xfrm>
              <a:off x="6112637" y="4162000"/>
              <a:ext cx="116076" cy="208851"/>
            </a:xfrm>
            <a:prstGeom prst="rect">
              <a:avLst/>
            </a:prstGeom>
            <a:no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31" name="Shape 631"/>
            <p:cNvGrpSpPr/>
            <p:nvPr/>
          </p:nvGrpSpPr>
          <p:grpSpPr>
            <a:xfrm>
              <a:off x="5844268" y="4033428"/>
              <a:ext cx="443846" cy="340761"/>
              <a:chOff x="964" y="149"/>
              <a:chExt cx="3832" cy="2942"/>
            </a:xfrm>
          </p:grpSpPr>
          <p:sp>
            <p:nvSpPr>
              <p:cNvPr id="632" name="Shape 632"/>
              <p:cNvSpPr/>
              <p:nvPr/>
            </p:nvSpPr>
            <p:spPr>
              <a:xfrm>
                <a:off x="964" y="149"/>
                <a:ext cx="3832" cy="2942"/>
              </a:xfrm>
              <a:custGeom>
                <a:avLst/>
                <a:gdLst/>
                <a:ahLst/>
                <a:cxnLst/>
                <a:rect l="0" t="0" r="0" b="0"/>
                <a:pathLst>
                  <a:path w="120000" h="120000" extrusionOk="0">
                    <a:moveTo>
                      <a:pt x="105939" y="116410"/>
                    </a:moveTo>
                    <a:lnTo>
                      <a:pt x="105939" y="42501"/>
                    </a:lnTo>
                    <a:lnTo>
                      <a:pt x="81075" y="42501"/>
                    </a:lnTo>
                    <a:lnTo>
                      <a:pt x="81075" y="0"/>
                    </a:lnTo>
                    <a:lnTo>
                      <a:pt x="14060" y="0"/>
                    </a:lnTo>
                    <a:lnTo>
                      <a:pt x="14060" y="116410"/>
                    </a:lnTo>
                    <a:lnTo>
                      <a:pt x="0" y="116410"/>
                    </a:lnTo>
                    <a:lnTo>
                      <a:pt x="0" y="120000"/>
                    </a:lnTo>
                    <a:lnTo>
                      <a:pt x="120000" y="120000"/>
                    </a:lnTo>
                    <a:lnTo>
                      <a:pt x="120000" y="116410"/>
                    </a:lnTo>
                    <a:lnTo>
                      <a:pt x="105939" y="116410"/>
                    </a:lnTo>
                    <a:close/>
                    <a:moveTo>
                      <a:pt x="103183" y="46091"/>
                    </a:moveTo>
                    <a:lnTo>
                      <a:pt x="103183" y="116410"/>
                    </a:lnTo>
                    <a:lnTo>
                      <a:pt x="81075" y="116410"/>
                    </a:lnTo>
                    <a:lnTo>
                      <a:pt x="81075" y="46091"/>
                    </a:lnTo>
                    <a:lnTo>
                      <a:pt x="103183" y="46091"/>
                    </a:lnTo>
                    <a:close/>
                    <a:moveTo>
                      <a:pt x="16816" y="3589"/>
                    </a:moveTo>
                    <a:lnTo>
                      <a:pt x="78319" y="3589"/>
                    </a:lnTo>
                    <a:lnTo>
                      <a:pt x="78319" y="116410"/>
                    </a:lnTo>
                    <a:lnTo>
                      <a:pt x="58997" y="116410"/>
                    </a:lnTo>
                    <a:lnTo>
                      <a:pt x="58997" y="95159"/>
                    </a:lnTo>
                    <a:lnTo>
                      <a:pt x="48945" y="95159"/>
                    </a:lnTo>
                    <a:lnTo>
                      <a:pt x="46189" y="95159"/>
                    </a:lnTo>
                    <a:lnTo>
                      <a:pt x="36137" y="95159"/>
                    </a:lnTo>
                    <a:lnTo>
                      <a:pt x="36137" y="116410"/>
                    </a:lnTo>
                    <a:lnTo>
                      <a:pt x="16816" y="116410"/>
                    </a:lnTo>
                    <a:lnTo>
                      <a:pt x="16816" y="3589"/>
                    </a:lnTo>
                    <a:close/>
                    <a:moveTo>
                      <a:pt x="46189" y="116410"/>
                    </a:moveTo>
                    <a:lnTo>
                      <a:pt x="38924" y="116410"/>
                    </a:lnTo>
                    <a:lnTo>
                      <a:pt x="38924" y="98749"/>
                    </a:lnTo>
                    <a:lnTo>
                      <a:pt x="46189" y="98749"/>
                    </a:lnTo>
                    <a:lnTo>
                      <a:pt x="46189" y="116410"/>
                    </a:lnTo>
                    <a:close/>
                    <a:moveTo>
                      <a:pt x="56242" y="116410"/>
                    </a:moveTo>
                    <a:lnTo>
                      <a:pt x="48945" y="116410"/>
                    </a:lnTo>
                    <a:lnTo>
                      <a:pt x="48945" y="98749"/>
                    </a:lnTo>
                    <a:lnTo>
                      <a:pt x="56242" y="98749"/>
                    </a:lnTo>
                    <a:lnTo>
                      <a:pt x="56242" y="116410"/>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3" name="Shape 633"/>
              <p:cNvSpPr/>
              <p:nvPr/>
            </p:nvSpPr>
            <p:spPr>
              <a:xfrm>
                <a:off x="2895" y="1704"/>
                <a:ext cx="385" cy="385"/>
              </a:xfrm>
              <a:custGeom>
                <a:avLst/>
                <a:gdLst/>
                <a:ahLst/>
                <a:cxnLst/>
                <a:rect l="0" t="0" r="0" b="0"/>
                <a:pathLst>
                  <a:path w="120000" h="120000" extrusionOk="0">
                    <a:moveTo>
                      <a:pt x="120000" y="0"/>
                    </a:moveTo>
                    <a:lnTo>
                      <a:pt x="0" y="0"/>
                    </a:lnTo>
                    <a:lnTo>
                      <a:pt x="0" y="120000"/>
                    </a:lnTo>
                    <a:lnTo>
                      <a:pt x="120000" y="120000"/>
                    </a:lnTo>
                    <a:lnTo>
                      <a:pt x="120000" y="0"/>
                    </a:lnTo>
                    <a:close/>
                    <a:moveTo>
                      <a:pt x="92571" y="92571"/>
                    </a:moveTo>
                    <a:lnTo>
                      <a:pt x="27428" y="92571"/>
                    </a:lnTo>
                    <a:lnTo>
                      <a:pt x="27428" y="27428"/>
                    </a:lnTo>
                    <a:lnTo>
                      <a:pt x="92571" y="27428"/>
                    </a:lnTo>
                    <a:lnTo>
                      <a:pt x="92571" y="92571"/>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4" name="Shape 634"/>
              <p:cNvSpPr/>
              <p:nvPr/>
            </p:nvSpPr>
            <p:spPr>
              <a:xfrm>
                <a:off x="2295" y="1704"/>
                <a:ext cx="377" cy="385"/>
              </a:xfrm>
              <a:custGeom>
                <a:avLst/>
                <a:gdLst/>
                <a:ahLst/>
                <a:cxnLst/>
                <a:rect l="0" t="0" r="0" b="0"/>
                <a:pathLst>
                  <a:path w="120000" h="120000" extrusionOk="0">
                    <a:moveTo>
                      <a:pt x="120000" y="0"/>
                    </a:moveTo>
                    <a:lnTo>
                      <a:pt x="0" y="0"/>
                    </a:lnTo>
                    <a:lnTo>
                      <a:pt x="0" y="120000"/>
                    </a:lnTo>
                    <a:lnTo>
                      <a:pt x="120000" y="120000"/>
                    </a:lnTo>
                    <a:lnTo>
                      <a:pt x="120000" y="0"/>
                    </a:lnTo>
                    <a:close/>
                    <a:moveTo>
                      <a:pt x="91671" y="92571"/>
                    </a:moveTo>
                    <a:lnTo>
                      <a:pt x="28010" y="92571"/>
                    </a:lnTo>
                    <a:lnTo>
                      <a:pt x="28010" y="27428"/>
                    </a:lnTo>
                    <a:lnTo>
                      <a:pt x="91671" y="27428"/>
                    </a:lnTo>
                    <a:lnTo>
                      <a:pt x="91671" y="92571"/>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5" name="Shape 635"/>
              <p:cNvSpPr/>
              <p:nvPr/>
            </p:nvSpPr>
            <p:spPr>
              <a:xfrm>
                <a:off x="1694" y="1704"/>
                <a:ext cx="375" cy="385"/>
              </a:xfrm>
              <a:custGeom>
                <a:avLst/>
                <a:gdLst/>
                <a:ahLst/>
                <a:cxnLst/>
                <a:rect l="0" t="0" r="0" b="0"/>
                <a:pathLst>
                  <a:path w="120000" h="120000" extrusionOk="0">
                    <a:moveTo>
                      <a:pt x="0" y="120000"/>
                    </a:moveTo>
                    <a:lnTo>
                      <a:pt x="120000" y="120000"/>
                    </a:lnTo>
                    <a:lnTo>
                      <a:pt x="120000" y="0"/>
                    </a:lnTo>
                    <a:lnTo>
                      <a:pt x="0" y="0"/>
                    </a:lnTo>
                    <a:lnTo>
                      <a:pt x="0" y="120000"/>
                    </a:lnTo>
                    <a:close/>
                    <a:moveTo>
                      <a:pt x="28085" y="27428"/>
                    </a:moveTo>
                    <a:lnTo>
                      <a:pt x="91914" y="27428"/>
                    </a:lnTo>
                    <a:lnTo>
                      <a:pt x="91914" y="92571"/>
                    </a:lnTo>
                    <a:lnTo>
                      <a:pt x="28085" y="92571"/>
                    </a:lnTo>
                    <a:lnTo>
                      <a:pt x="28085" y="27428"/>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6" name="Shape 636"/>
              <p:cNvSpPr/>
              <p:nvPr/>
            </p:nvSpPr>
            <p:spPr>
              <a:xfrm>
                <a:off x="2895" y="1102"/>
                <a:ext cx="385" cy="377"/>
              </a:xfrm>
              <a:custGeom>
                <a:avLst/>
                <a:gdLst/>
                <a:ahLst/>
                <a:cxnLst/>
                <a:rect l="0" t="0" r="0" b="0"/>
                <a:pathLst>
                  <a:path w="120000" h="120000" extrusionOk="0">
                    <a:moveTo>
                      <a:pt x="120000" y="0"/>
                    </a:moveTo>
                    <a:lnTo>
                      <a:pt x="0" y="0"/>
                    </a:lnTo>
                    <a:lnTo>
                      <a:pt x="0" y="120000"/>
                    </a:lnTo>
                    <a:lnTo>
                      <a:pt x="120000" y="120000"/>
                    </a:lnTo>
                    <a:lnTo>
                      <a:pt x="120000" y="0"/>
                    </a:lnTo>
                    <a:close/>
                    <a:moveTo>
                      <a:pt x="92571" y="91671"/>
                    </a:moveTo>
                    <a:lnTo>
                      <a:pt x="27428" y="91671"/>
                    </a:lnTo>
                    <a:lnTo>
                      <a:pt x="27428" y="28010"/>
                    </a:lnTo>
                    <a:lnTo>
                      <a:pt x="92571" y="28010"/>
                    </a:lnTo>
                    <a:lnTo>
                      <a:pt x="92571" y="91671"/>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7" name="Shape 637"/>
              <p:cNvSpPr/>
              <p:nvPr/>
            </p:nvSpPr>
            <p:spPr>
              <a:xfrm>
                <a:off x="2295" y="1102"/>
                <a:ext cx="377" cy="377"/>
              </a:xfrm>
              <a:custGeom>
                <a:avLst/>
                <a:gdLst/>
                <a:ahLst/>
                <a:cxnLst/>
                <a:rect l="0" t="0" r="0" b="0"/>
                <a:pathLst>
                  <a:path w="120000" h="120000" extrusionOk="0">
                    <a:moveTo>
                      <a:pt x="120000" y="0"/>
                    </a:moveTo>
                    <a:lnTo>
                      <a:pt x="0" y="0"/>
                    </a:lnTo>
                    <a:lnTo>
                      <a:pt x="0" y="120000"/>
                    </a:lnTo>
                    <a:lnTo>
                      <a:pt x="120000" y="120000"/>
                    </a:lnTo>
                    <a:lnTo>
                      <a:pt x="120000" y="0"/>
                    </a:lnTo>
                    <a:close/>
                    <a:moveTo>
                      <a:pt x="91671" y="91671"/>
                    </a:moveTo>
                    <a:lnTo>
                      <a:pt x="28010" y="91671"/>
                    </a:lnTo>
                    <a:lnTo>
                      <a:pt x="28010" y="28010"/>
                    </a:lnTo>
                    <a:lnTo>
                      <a:pt x="91671" y="28010"/>
                    </a:lnTo>
                    <a:lnTo>
                      <a:pt x="91671" y="91671"/>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8" name="Shape 638"/>
              <p:cNvSpPr/>
              <p:nvPr/>
            </p:nvSpPr>
            <p:spPr>
              <a:xfrm>
                <a:off x="1694" y="1102"/>
                <a:ext cx="375" cy="377"/>
              </a:xfrm>
              <a:custGeom>
                <a:avLst/>
                <a:gdLst/>
                <a:ahLst/>
                <a:cxnLst/>
                <a:rect l="0" t="0" r="0" b="0"/>
                <a:pathLst>
                  <a:path w="120000" h="120000" extrusionOk="0">
                    <a:moveTo>
                      <a:pt x="0" y="120000"/>
                    </a:moveTo>
                    <a:lnTo>
                      <a:pt x="120000" y="120000"/>
                    </a:lnTo>
                    <a:lnTo>
                      <a:pt x="120000" y="0"/>
                    </a:lnTo>
                    <a:lnTo>
                      <a:pt x="0" y="0"/>
                    </a:lnTo>
                    <a:lnTo>
                      <a:pt x="0" y="120000"/>
                    </a:lnTo>
                    <a:close/>
                    <a:moveTo>
                      <a:pt x="28085" y="28010"/>
                    </a:moveTo>
                    <a:lnTo>
                      <a:pt x="91914" y="28010"/>
                    </a:lnTo>
                    <a:lnTo>
                      <a:pt x="91914" y="91671"/>
                    </a:lnTo>
                    <a:lnTo>
                      <a:pt x="28085" y="91671"/>
                    </a:lnTo>
                    <a:lnTo>
                      <a:pt x="28085" y="28010"/>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9" name="Shape 639"/>
              <p:cNvSpPr/>
              <p:nvPr/>
            </p:nvSpPr>
            <p:spPr>
              <a:xfrm>
                <a:off x="2895" y="501"/>
                <a:ext cx="385" cy="375"/>
              </a:xfrm>
              <a:custGeom>
                <a:avLst/>
                <a:gdLst/>
                <a:ahLst/>
                <a:cxnLst/>
                <a:rect l="0" t="0" r="0" b="0"/>
                <a:pathLst>
                  <a:path w="120000" h="120000" extrusionOk="0">
                    <a:moveTo>
                      <a:pt x="120000" y="0"/>
                    </a:moveTo>
                    <a:lnTo>
                      <a:pt x="0" y="0"/>
                    </a:lnTo>
                    <a:lnTo>
                      <a:pt x="0" y="120000"/>
                    </a:lnTo>
                    <a:lnTo>
                      <a:pt x="120000" y="120000"/>
                    </a:lnTo>
                    <a:lnTo>
                      <a:pt x="120000" y="0"/>
                    </a:lnTo>
                    <a:close/>
                    <a:moveTo>
                      <a:pt x="92571" y="91914"/>
                    </a:moveTo>
                    <a:lnTo>
                      <a:pt x="27428" y="91914"/>
                    </a:lnTo>
                    <a:lnTo>
                      <a:pt x="27428" y="28085"/>
                    </a:lnTo>
                    <a:lnTo>
                      <a:pt x="92571" y="28085"/>
                    </a:lnTo>
                    <a:lnTo>
                      <a:pt x="92571" y="91914"/>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0" name="Shape 640"/>
              <p:cNvSpPr/>
              <p:nvPr/>
            </p:nvSpPr>
            <p:spPr>
              <a:xfrm>
                <a:off x="2295" y="501"/>
                <a:ext cx="377" cy="375"/>
              </a:xfrm>
              <a:custGeom>
                <a:avLst/>
                <a:gdLst/>
                <a:ahLst/>
                <a:cxnLst/>
                <a:rect l="0" t="0" r="0" b="0"/>
                <a:pathLst>
                  <a:path w="120000" h="120000" extrusionOk="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1" name="Shape 641"/>
              <p:cNvSpPr/>
              <p:nvPr/>
            </p:nvSpPr>
            <p:spPr>
              <a:xfrm>
                <a:off x="1694" y="501"/>
                <a:ext cx="375" cy="375"/>
              </a:xfrm>
              <a:custGeom>
                <a:avLst/>
                <a:gdLst/>
                <a:ahLst/>
                <a:cxnLst/>
                <a:rect l="0" t="0" r="0" b="0"/>
                <a:pathLst>
                  <a:path w="120000" h="120000" extrusionOk="0">
                    <a:moveTo>
                      <a:pt x="0" y="0"/>
                    </a:moveTo>
                    <a:lnTo>
                      <a:pt x="0" y="120000"/>
                    </a:lnTo>
                    <a:lnTo>
                      <a:pt x="120000" y="120000"/>
                    </a:lnTo>
                    <a:lnTo>
                      <a:pt x="120000" y="0"/>
                    </a:lnTo>
                    <a:lnTo>
                      <a:pt x="0" y="0"/>
                    </a:lnTo>
                    <a:close/>
                    <a:moveTo>
                      <a:pt x="91914" y="91914"/>
                    </a:moveTo>
                    <a:lnTo>
                      <a:pt x="28085" y="91914"/>
                    </a:lnTo>
                    <a:lnTo>
                      <a:pt x="28085" y="28085"/>
                    </a:lnTo>
                    <a:lnTo>
                      <a:pt x="91914" y="28085"/>
                    </a:lnTo>
                    <a:lnTo>
                      <a:pt x="91914" y="91914"/>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2" name="Shape 642"/>
              <p:cNvSpPr/>
              <p:nvPr/>
            </p:nvSpPr>
            <p:spPr>
              <a:xfrm>
                <a:off x="3722" y="2062"/>
                <a:ext cx="377" cy="385"/>
              </a:xfrm>
              <a:custGeom>
                <a:avLst/>
                <a:gdLst/>
                <a:ahLst/>
                <a:cxnLst/>
                <a:rect l="0" t="0" r="0" b="0"/>
                <a:pathLst>
                  <a:path w="120000" h="120000" extrusionOk="0">
                    <a:moveTo>
                      <a:pt x="120000" y="120000"/>
                    </a:moveTo>
                    <a:lnTo>
                      <a:pt x="120000" y="0"/>
                    </a:lnTo>
                    <a:lnTo>
                      <a:pt x="0" y="0"/>
                    </a:lnTo>
                    <a:lnTo>
                      <a:pt x="0" y="120000"/>
                    </a:lnTo>
                    <a:lnTo>
                      <a:pt x="120000" y="120000"/>
                    </a:lnTo>
                    <a:close/>
                    <a:moveTo>
                      <a:pt x="28010" y="27428"/>
                    </a:moveTo>
                    <a:lnTo>
                      <a:pt x="91671" y="27428"/>
                    </a:lnTo>
                    <a:lnTo>
                      <a:pt x="91671" y="92571"/>
                    </a:lnTo>
                    <a:lnTo>
                      <a:pt x="28010" y="92571"/>
                    </a:lnTo>
                    <a:lnTo>
                      <a:pt x="28010" y="27428"/>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3" name="Shape 643"/>
              <p:cNvSpPr/>
              <p:nvPr/>
            </p:nvSpPr>
            <p:spPr>
              <a:xfrm>
                <a:off x="3722" y="1464"/>
                <a:ext cx="377" cy="375"/>
              </a:xfrm>
              <a:custGeom>
                <a:avLst/>
                <a:gdLst/>
                <a:ahLst/>
                <a:cxnLst/>
                <a:rect l="0" t="0" r="0" b="0"/>
                <a:pathLst>
                  <a:path w="120000" h="120000" extrusionOk="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sp>
        <p:nvSpPr>
          <p:cNvPr id="644" name="Shape 644"/>
          <p:cNvSpPr/>
          <p:nvPr/>
        </p:nvSpPr>
        <p:spPr>
          <a:xfrm flipH="1">
            <a:off x="993336" y="2881459"/>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45" name="Shape 645"/>
          <p:cNvSpPr/>
          <p:nvPr/>
        </p:nvSpPr>
        <p:spPr>
          <a:xfrm flipH="1">
            <a:off x="5999181" y="2155393"/>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46" name="Shape 646"/>
          <p:cNvSpPr/>
          <p:nvPr/>
        </p:nvSpPr>
        <p:spPr>
          <a:xfrm flipH="1">
            <a:off x="5999181" y="1436778"/>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47" name="Shape 647"/>
          <p:cNvSpPr/>
          <p:nvPr/>
        </p:nvSpPr>
        <p:spPr>
          <a:xfrm flipH="1">
            <a:off x="5999181" y="3605158"/>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48" name="Shape 648"/>
          <p:cNvSpPr/>
          <p:nvPr/>
        </p:nvSpPr>
        <p:spPr>
          <a:xfrm flipH="1">
            <a:off x="391864" y="2881459"/>
            <a:ext cx="819535" cy="676984"/>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49" name="Shape 649"/>
          <p:cNvSpPr/>
          <p:nvPr/>
        </p:nvSpPr>
        <p:spPr>
          <a:xfrm flipH="1">
            <a:off x="5397709" y="2155393"/>
            <a:ext cx="819535" cy="676984"/>
          </a:xfrm>
          <a:prstGeom prst="rect">
            <a:avLst/>
          </a:prstGeom>
          <a:solidFill>
            <a:schemeClr val="accent5"/>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50" name="Shape 650"/>
          <p:cNvSpPr/>
          <p:nvPr/>
        </p:nvSpPr>
        <p:spPr>
          <a:xfrm flipH="1">
            <a:off x="5397709" y="1436778"/>
            <a:ext cx="819535" cy="676984"/>
          </a:xfrm>
          <a:prstGeom prst="rect">
            <a:avLst/>
          </a:prstGeom>
          <a:solidFill>
            <a:schemeClr val="accent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51" name="Shape 651"/>
          <p:cNvSpPr txBox="1"/>
          <p:nvPr/>
        </p:nvSpPr>
        <p:spPr>
          <a:xfrm>
            <a:off x="6348919" y="1578408"/>
            <a:ext cx="2655128"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dirty="0">
                <a:solidFill>
                  <a:srgbClr val="394E55"/>
                </a:solidFill>
                <a:latin typeface="Arial"/>
                <a:ea typeface="Arial"/>
                <a:cs typeface="Arial"/>
                <a:sym typeface="Arial"/>
              </a:rPr>
              <a:t>Virtual classrooms</a:t>
            </a:r>
          </a:p>
        </p:txBody>
      </p:sp>
      <p:sp>
        <p:nvSpPr>
          <p:cNvPr id="652" name="Shape 652"/>
          <p:cNvSpPr txBox="1"/>
          <p:nvPr/>
        </p:nvSpPr>
        <p:spPr>
          <a:xfrm>
            <a:off x="1343074" y="3085655"/>
            <a:ext cx="2350323"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a:solidFill>
                  <a:srgbClr val="394E55"/>
                </a:solidFill>
                <a:latin typeface="Arial"/>
                <a:ea typeface="Arial"/>
                <a:cs typeface="Arial"/>
                <a:sym typeface="Arial"/>
              </a:rPr>
              <a:t>Windows</a:t>
            </a:r>
          </a:p>
        </p:txBody>
      </p:sp>
      <p:sp>
        <p:nvSpPr>
          <p:cNvPr id="653" name="Shape 653"/>
          <p:cNvSpPr txBox="1"/>
          <p:nvPr/>
        </p:nvSpPr>
        <p:spPr>
          <a:xfrm>
            <a:off x="6348919" y="2297023"/>
            <a:ext cx="2536722"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a:solidFill>
                  <a:srgbClr val="394E55"/>
                </a:solidFill>
                <a:latin typeface="Arial"/>
                <a:ea typeface="Arial"/>
                <a:cs typeface="Arial"/>
                <a:sym typeface="Arial"/>
              </a:rPr>
              <a:t>Cloud</a:t>
            </a:r>
          </a:p>
        </p:txBody>
      </p:sp>
      <p:sp>
        <p:nvSpPr>
          <p:cNvPr id="654" name="Shape 654"/>
          <p:cNvSpPr/>
          <p:nvPr/>
        </p:nvSpPr>
        <p:spPr>
          <a:xfrm flipH="1">
            <a:off x="5397709" y="3605157"/>
            <a:ext cx="819535" cy="676984"/>
          </a:xfrm>
          <a:prstGeom prst="rect">
            <a:avLst/>
          </a:prstGeom>
          <a:solidFill>
            <a:schemeClr val="accent3"/>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655" name="Shape 655"/>
          <p:cNvSpPr txBox="1"/>
          <p:nvPr/>
        </p:nvSpPr>
        <p:spPr>
          <a:xfrm>
            <a:off x="6348919" y="3808776"/>
            <a:ext cx="1438212"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dirty="0">
                <a:solidFill>
                  <a:srgbClr val="394E55"/>
                </a:solidFill>
                <a:latin typeface="Arial"/>
                <a:ea typeface="Arial"/>
                <a:cs typeface="Arial"/>
                <a:sym typeface="Arial"/>
              </a:rPr>
              <a:t>Scalability</a:t>
            </a:r>
          </a:p>
        </p:txBody>
      </p:sp>
      <p:sp>
        <p:nvSpPr>
          <p:cNvPr id="656" name="Shape 656"/>
          <p:cNvSpPr/>
          <p:nvPr/>
        </p:nvSpPr>
        <p:spPr>
          <a:xfrm>
            <a:off x="594035" y="3015287"/>
            <a:ext cx="399300" cy="393616"/>
          </a:xfrm>
          <a:custGeom>
            <a:avLst/>
            <a:gdLst/>
            <a:ahLst/>
            <a:cxnLst/>
            <a:rect l="0" t="0" r="0" b="0"/>
            <a:pathLst>
              <a:path w="120000" h="120000" extrusionOk="0">
                <a:moveTo>
                  <a:pt x="0" y="103028"/>
                </a:moveTo>
                <a:lnTo>
                  <a:pt x="48866" y="110016"/>
                </a:lnTo>
                <a:lnTo>
                  <a:pt x="48866" y="63494"/>
                </a:lnTo>
                <a:lnTo>
                  <a:pt x="0" y="63494"/>
                </a:lnTo>
                <a:lnTo>
                  <a:pt x="0" y="103028"/>
                </a:lnTo>
                <a:close/>
                <a:moveTo>
                  <a:pt x="0" y="56306"/>
                </a:moveTo>
                <a:lnTo>
                  <a:pt x="48866" y="56306"/>
                </a:lnTo>
                <a:lnTo>
                  <a:pt x="48866" y="9783"/>
                </a:lnTo>
                <a:lnTo>
                  <a:pt x="0" y="16971"/>
                </a:lnTo>
                <a:lnTo>
                  <a:pt x="0" y="56306"/>
                </a:lnTo>
                <a:close/>
                <a:moveTo>
                  <a:pt x="54384" y="111414"/>
                </a:moveTo>
                <a:lnTo>
                  <a:pt x="119802" y="119800"/>
                </a:lnTo>
                <a:lnTo>
                  <a:pt x="119802" y="63494"/>
                </a:lnTo>
                <a:lnTo>
                  <a:pt x="54384" y="63494"/>
                </a:lnTo>
                <a:lnTo>
                  <a:pt x="54384" y="111414"/>
                </a:lnTo>
                <a:close/>
                <a:moveTo>
                  <a:pt x="54384" y="9783"/>
                </a:moveTo>
                <a:lnTo>
                  <a:pt x="54384" y="56306"/>
                </a:lnTo>
                <a:lnTo>
                  <a:pt x="119802" y="56306"/>
                </a:lnTo>
                <a:lnTo>
                  <a:pt x="119802" y="0"/>
                </a:lnTo>
                <a:lnTo>
                  <a:pt x="54384" y="9783"/>
                </a:lnTo>
                <a:close/>
              </a:path>
            </a:pathLst>
          </a:custGeom>
          <a:solidFill>
            <a:schemeClr val="lt1"/>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7" name="Shape 657"/>
          <p:cNvSpPr/>
          <p:nvPr/>
        </p:nvSpPr>
        <p:spPr>
          <a:xfrm>
            <a:off x="5560928" y="2347868"/>
            <a:ext cx="475275" cy="313105"/>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lt1"/>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8" name="Shape 658"/>
          <p:cNvSpPr/>
          <p:nvPr/>
        </p:nvSpPr>
        <p:spPr>
          <a:xfrm rot="5400000">
            <a:off x="5538163" y="3951139"/>
            <a:ext cx="178461" cy="163486"/>
          </a:xfrm>
          <a:prstGeom prst="hexagon">
            <a:avLst>
              <a:gd name="adj" fmla="val 25000"/>
              <a:gd name="vf" fmla="val 115470"/>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59" name="Shape 659"/>
          <p:cNvSpPr/>
          <p:nvPr/>
        </p:nvSpPr>
        <p:spPr>
          <a:xfrm rot="5400000">
            <a:off x="5746372" y="3989357"/>
            <a:ext cx="178461" cy="163486"/>
          </a:xfrm>
          <a:prstGeom prst="hexagon">
            <a:avLst>
              <a:gd name="adj" fmla="val 25000"/>
              <a:gd name="vf" fmla="val 115470"/>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60" name="Shape 660"/>
          <p:cNvSpPr/>
          <p:nvPr/>
        </p:nvSpPr>
        <p:spPr>
          <a:xfrm rot="5400000">
            <a:off x="5865230" y="3807080"/>
            <a:ext cx="178461" cy="163486"/>
          </a:xfrm>
          <a:prstGeom prst="hexagon">
            <a:avLst>
              <a:gd name="adj" fmla="val 25000"/>
              <a:gd name="vf" fmla="val 115470"/>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61" name="Shape 661"/>
          <p:cNvSpPr/>
          <p:nvPr/>
        </p:nvSpPr>
        <p:spPr>
          <a:xfrm rot="5400000">
            <a:off x="5664628" y="3789503"/>
            <a:ext cx="178461" cy="163486"/>
          </a:xfrm>
          <a:prstGeom prst="hexagon">
            <a:avLst>
              <a:gd name="adj" fmla="val 25000"/>
              <a:gd name="vf" fmla="val 115470"/>
            </a:avLst>
          </a:prstGeom>
          <a:no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62" name="Shape 662"/>
          <p:cNvGrpSpPr/>
          <p:nvPr/>
        </p:nvGrpSpPr>
        <p:grpSpPr>
          <a:xfrm>
            <a:off x="5664704" y="1615470"/>
            <a:ext cx="343446" cy="333238"/>
            <a:chOff x="5845264" y="3732096"/>
            <a:chExt cx="343446" cy="341048"/>
          </a:xfrm>
        </p:grpSpPr>
        <p:sp>
          <p:nvSpPr>
            <p:cNvPr id="663" name="Shape 663"/>
            <p:cNvSpPr/>
            <p:nvPr/>
          </p:nvSpPr>
          <p:spPr>
            <a:xfrm>
              <a:off x="5845264" y="3732096"/>
              <a:ext cx="228964" cy="233198"/>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64" name="Shape 664"/>
            <p:cNvSpPr/>
            <p:nvPr/>
          </p:nvSpPr>
          <p:spPr>
            <a:xfrm>
              <a:off x="5959746" y="3839946"/>
              <a:ext cx="228964" cy="233198"/>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sp>
        <p:nvSpPr>
          <p:cNvPr id="665" name="Shape 665"/>
          <p:cNvSpPr/>
          <p:nvPr/>
        </p:nvSpPr>
        <p:spPr>
          <a:xfrm>
            <a:off x="3821735" y="2503618"/>
            <a:ext cx="933450" cy="896734"/>
          </a:xfrm>
          <a:prstGeom prst="mathPlus">
            <a:avLst>
              <a:gd name="adj1" fmla="val 23520"/>
            </a:avLst>
          </a:prstGeom>
          <a:solidFill>
            <a:schemeClr val="dk2"/>
          </a:solid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66" name="Shape 666"/>
          <p:cNvSpPr txBox="1"/>
          <p:nvPr/>
        </p:nvSpPr>
        <p:spPr>
          <a:xfrm>
            <a:off x="242887" y="207982"/>
            <a:ext cx="8643899" cy="61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08491"/>
              </a:buClr>
              <a:buSzPct val="25000"/>
              <a:buFont typeface="Arial"/>
              <a:buNone/>
            </a:pPr>
            <a:r>
              <a:rPr lang="en" sz="2800" b="0" i="0" u="none" strike="noStrike" cap="none">
                <a:solidFill>
                  <a:srgbClr val="708491"/>
                </a:solidFill>
                <a:latin typeface="Arial"/>
                <a:ea typeface="Arial"/>
                <a:cs typeface="Arial"/>
                <a:sym typeface="Arial"/>
              </a:rPr>
              <a:t>Organizations Must Deal with Diverse Technology</a:t>
            </a:r>
          </a:p>
        </p:txBody>
      </p:sp>
      <p:sp>
        <p:nvSpPr>
          <p:cNvPr id="4" name="Shape 606"/>
          <p:cNvSpPr/>
          <p:nvPr/>
        </p:nvSpPr>
        <p:spPr>
          <a:xfrm flipH="1">
            <a:off x="5999181" y="2864591"/>
            <a:ext cx="2108716" cy="676984"/>
          </a:xfrm>
          <a:prstGeom prst="rect">
            <a:avLst/>
          </a:prstGeom>
          <a:solidFill>
            <a:srgbClr val="E2E6E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94E55"/>
              </a:solidFill>
              <a:latin typeface="Arial"/>
              <a:ea typeface="Arial"/>
              <a:cs typeface="Arial"/>
              <a:sym typeface="Arial"/>
            </a:endParaRPr>
          </a:p>
        </p:txBody>
      </p:sp>
      <p:sp>
        <p:nvSpPr>
          <p:cNvPr id="5" name="Shape 610"/>
          <p:cNvSpPr/>
          <p:nvPr/>
        </p:nvSpPr>
        <p:spPr>
          <a:xfrm flipH="1">
            <a:off x="5397710" y="2864591"/>
            <a:ext cx="819535" cy="676984"/>
          </a:xfrm>
          <a:prstGeom prst="rect">
            <a:avLst/>
          </a:prstGeom>
          <a:solidFill>
            <a:schemeClr val="dk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394E55"/>
              </a:solidFill>
              <a:latin typeface="Comfortaa"/>
              <a:ea typeface="Comfortaa"/>
              <a:cs typeface="Comfortaa"/>
              <a:sym typeface="Comfortaa"/>
            </a:endParaRPr>
          </a:p>
        </p:txBody>
      </p:sp>
      <p:sp>
        <p:nvSpPr>
          <p:cNvPr id="6" name="Shape 615"/>
          <p:cNvSpPr txBox="1"/>
          <p:nvPr/>
        </p:nvSpPr>
        <p:spPr>
          <a:xfrm>
            <a:off x="6401813" y="3050674"/>
            <a:ext cx="2350323" cy="33855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94E55"/>
              </a:buClr>
              <a:buSzPct val="25000"/>
              <a:buFont typeface="Arial"/>
              <a:buNone/>
            </a:pPr>
            <a:r>
              <a:rPr lang="en" sz="1600" b="0" i="0" u="none" strike="noStrike" cap="none" dirty="0">
                <a:solidFill>
                  <a:srgbClr val="394E55"/>
                </a:solidFill>
                <a:latin typeface="Arial"/>
                <a:ea typeface="Arial"/>
                <a:cs typeface="Arial"/>
                <a:sym typeface="Arial"/>
              </a:rPr>
              <a:t>Linux</a:t>
            </a:r>
          </a:p>
        </p:txBody>
      </p:sp>
      <p:sp>
        <p:nvSpPr>
          <p:cNvPr id="7" name="Shape 617"/>
          <p:cNvSpPr/>
          <p:nvPr/>
        </p:nvSpPr>
        <p:spPr>
          <a:xfrm>
            <a:off x="5594296" y="2959051"/>
            <a:ext cx="430310" cy="489221"/>
          </a:xfrm>
          <a:custGeom>
            <a:avLst/>
            <a:gdLst/>
            <a:ahLst/>
            <a:cxnLst/>
            <a:rect l="0" t="0" r="0" b="0"/>
            <a:pathLst>
              <a:path w="120000" h="120000" extrusionOk="0">
                <a:moveTo>
                  <a:pt x="107791" y="87952"/>
                </a:moveTo>
                <a:cubicBezTo>
                  <a:pt x="108208" y="89376"/>
                  <a:pt x="108485" y="90919"/>
                  <a:pt x="108901" y="92344"/>
                </a:cubicBezTo>
                <a:cubicBezTo>
                  <a:pt x="109734" y="94599"/>
                  <a:pt x="111398" y="96379"/>
                  <a:pt x="113757" y="97566"/>
                </a:cubicBezTo>
                <a:cubicBezTo>
                  <a:pt x="115144" y="98278"/>
                  <a:pt x="116393" y="98872"/>
                  <a:pt x="117502" y="99703"/>
                </a:cubicBezTo>
                <a:cubicBezTo>
                  <a:pt x="119861" y="101364"/>
                  <a:pt x="120000" y="103382"/>
                  <a:pt x="117641" y="104925"/>
                </a:cubicBezTo>
                <a:cubicBezTo>
                  <a:pt x="115421" y="106350"/>
                  <a:pt x="113063" y="107774"/>
                  <a:pt x="110566" y="108724"/>
                </a:cubicBezTo>
                <a:cubicBezTo>
                  <a:pt x="104601" y="110979"/>
                  <a:pt x="99329" y="114302"/>
                  <a:pt x="94473" y="118100"/>
                </a:cubicBezTo>
                <a:cubicBezTo>
                  <a:pt x="91838" y="120000"/>
                  <a:pt x="88647" y="119762"/>
                  <a:pt x="85595" y="119525"/>
                </a:cubicBezTo>
                <a:cubicBezTo>
                  <a:pt x="82404" y="119287"/>
                  <a:pt x="79907" y="118100"/>
                  <a:pt x="78381" y="115489"/>
                </a:cubicBezTo>
                <a:cubicBezTo>
                  <a:pt x="77549" y="114302"/>
                  <a:pt x="76161" y="113709"/>
                  <a:pt x="74635" y="113709"/>
                </a:cubicBezTo>
                <a:cubicBezTo>
                  <a:pt x="66728" y="113709"/>
                  <a:pt x="58682" y="113709"/>
                  <a:pt x="50774" y="114065"/>
                </a:cubicBezTo>
                <a:cubicBezTo>
                  <a:pt x="47861" y="114183"/>
                  <a:pt x="45364" y="115370"/>
                  <a:pt x="43144" y="116913"/>
                </a:cubicBezTo>
                <a:cubicBezTo>
                  <a:pt x="39953" y="119287"/>
                  <a:pt x="36485" y="119881"/>
                  <a:pt x="32462" y="118813"/>
                </a:cubicBezTo>
                <a:cubicBezTo>
                  <a:pt x="27190" y="117270"/>
                  <a:pt x="21780" y="115845"/>
                  <a:pt x="16369" y="114540"/>
                </a:cubicBezTo>
                <a:cubicBezTo>
                  <a:pt x="13040" y="113709"/>
                  <a:pt x="9572" y="113353"/>
                  <a:pt x="6104" y="112759"/>
                </a:cubicBezTo>
                <a:cubicBezTo>
                  <a:pt x="5549" y="112640"/>
                  <a:pt x="5132" y="112640"/>
                  <a:pt x="4716" y="112522"/>
                </a:cubicBezTo>
                <a:cubicBezTo>
                  <a:pt x="1248" y="111572"/>
                  <a:pt x="0" y="109792"/>
                  <a:pt x="1387" y="106943"/>
                </a:cubicBezTo>
                <a:cubicBezTo>
                  <a:pt x="3190" y="103382"/>
                  <a:pt x="3468" y="100059"/>
                  <a:pt x="1942" y="96498"/>
                </a:cubicBezTo>
                <a:cubicBezTo>
                  <a:pt x="1803" y="96023"/>
                  <a:pt x="1664" y="95430"/>
                  <a:pt x="1664" y="94836"/>
                </a:cubicBezTo>
                <a:cubicBezTo>
                  <a:pt x="1526" y="93175"/>
                  <a:pt x="2219" y="92225"/>
                  <a:pt x="4161" y="91988"/>
                </a:cubicBezTo>
                <a:cubicBezTo>
                  <a:pt x="5687" y="91632"/>
                  <a:pt x="7075" y="91632"/>
                  <a:pt x="8462" y="91513"/>
                </a:cubicBezTo>
                <a:cubicBezTo>
                  <a:pt x="12208" y="91157"/>
                  <a:pt x="14843" y="89258"/>
                  <a:pt x="15815" y="86290"/>
                </a:cubicBezTo>
                <a:cubicBezTo>
                  <a:pt x="16786" y="87715"/>
                  <a:pt x="16092" y="90089"/>
                  <a:pt x="14289" y="91513"/>
                </a:cubicBezTo>
                <a:cubicBezTo>
                  <a:pt x="12485" y="92818"/>
                  <a:pt x="10404" y="93175"/>
                  <a:pt x="8046" y="93175"/>
                </a:cubicBezTo>
                <a:cubicBezTo>
                  <a:pt x="7352" y="93175"/>
                  <a:pt x="6520" y="93056"/>
                  <a:pt x="5687" y="93056"/>
                </a:cubicBezTo>
                <a:cubicBezTo>
                  <a:pt x="3606" y="93175"/>
                  <a:pt x="2774" y="94124"/>
                  <a:pt x="3190" y="95905"/>
                </a:cubicBezTo>
                <a:cubicBezTo>
                  <a:pt x="3468" y="96854"/>
                  <a:pt x="3884" y="97804"/>
                  <a:pt x="4439" y="98753"/>
                </a:cubicBezTo>
                <a:cubicBezTo>
                  <a:pt x="5965" y="101008"/>
                  <a:pt x="5965" y="103145"/>
                  <a:pt x="4578" y="105400"/>
                </a:cubicBezTo>
                <a:cubicBezTo>
                  <a:pt x="4023" y="106112"/>
                  <a:pt x="3745" y="106943"/>
                  <a:pt x="3468" y="107655"/>
                </a:cubicBezTo>
                <a:cubicBezTo>
                  <a:pt x="2913" y="109198"/>
                  <a:pt x="3190" y="109910"/>
                  <a:pt x="4994" y="110385"/>
                </a:cubicBezTo>
                <a:cubicBezTo>
                  <a:pt x="7630" y="111097"/>
                  <a:pt x="10404" y="111454"/>
                  <a:pt x="13179" y="112047"/>
                </a:cubicBezTo>
                <a:cubicBezTo>
                  <a:pt x="19283" y="113353"/>
                  <a:pt x="25248" y="114777"/>
                  <a:pt x="31352" y="116083"/>
                </a:cubicBezTo>
                <a:cubicBezTo>
                  <a:pt x="33433" y="116439"/>
                  <a:pt x="35514" y="116676"/>
                  <a:pt x="37595" y="116439"/>
                </a:cubicBezTo>
                <a:cubicBezTo>
                  <a:pt x="42173" y="115964"/>
                  <a:pt x="44531" y="113115"/>
                  <a:pt x="43421" y="109317"/>
                </a:cubicBezTo>
                <a:cubicBezTo>
                  <a:pt x="42728" y="106824"/>
                  <a:pt x="41757" y="104332"/>
                  <a:pt x="40231" y="102195"/>
                </a:cubicBezTo>
                <a:cubicBezTo>
                  <a:pt x="36624" y="97091"/>
                  <a:pt x="32601" y="92344"/>
                  <a:pt x="28578" y="87477"/>
                </a:cubicBezTo>
                <a:cubicBezTo>
                  <a:pt x="27468" y="86172"/>
                  <a:pt x="26080" y="84985"/>
                  <a:pt x="24693" y="83916"/>
                </a:cubicBezTo>
                <a:cubicBezTo>
                  <a:pt x="22612" y="82373"/>
                  <a:pt x="20254" y="81661"/>
                  <a:pt x="17618" y="83323"/>
                </a:cubicBezTo>
                <a:cubicBezTo>
                  <a:pt x="16508" y="81543"/>
                  <a:pt x="16786" y="79881"/>
                  <a:pt x="16924" y="78219"/>
                </a:cubicBezTo>
                <a:cubicBezTo>
                  <a:pt x="17063" y="77151"/>
                  <a:pt x="17479" y="75964"/>
                  <a:pt x="18173" y="75014"/>
                </a:cubicBezTo>
                <a:cubicBezTo>
                  <a:pt x="21225" y="70741"/>
                  <a:pt x="22751" y="66112"/>
                  <a:pt x="24832" y="61483"/>
                </a:cubicBezTo>
                <a:cubicBezTo>
                  <a:pt x="26497" y="58160"/>
                  <a:pt x="28439" y="55074"/>
                  <a:pt x="31075" y="52106"/>
                </a:cubicBezTo>
                <a:cubicBezTo>
                  <a:pt x="33988" y="48902"/>
                  <a:pt x="36624" y="45341"/>
                  <a:pt x="39260" y="42017"/>
                </a:cubicBezTo>
                <a:cubicBezTo>
                  <a:pt x="40369" y="40593"/>
                  <a:pt x="40508" y="39050"/>
                  <a:pt x="40369" y="37388"/>
                </a:cubicBezTo>
                <a:cubicBezTo>
                  <a:pt x="39953" y="29673"/>
                  <a:pt x="39398" y="21958"/>
                  <a:pt x="39676" y="14124"/>
                </a:cubicBezTo>
                <a:cubicBezTo>
                  <a:pt x="39953" y="5222"/>
                  <a:pt x="49109" y="0"/>
                  <a:pt x="57433" y="474"/>
                </a:cubicBezTo>
                <a:cubicBezTo>
                  <a:pt x="60208" y="593"/>
                  <a:pt x="63121" y="712"/>
                  <a:pt x="65757" y="1305"/>
                </a:cubicBezTo>
                <a:cubicBezTo>
                  <a:pt x="74635" y="3204"/>
                  <a:pt x="78936" y="8783"/>
                  <a:pt x="81156" y="15786"/>
                </a:cubicBezTo>
                <a:cubicBezTo>
                  <a:pt x="81849" y="17685"/>
                  <a:pt x="81988" y="19821"/>
                  <a:pt x="81988" y="21839"/>
                </a:cubicBezTo>
                <a:cubicBezTo>
                  <a:pt x="81849" y="32403"/>
                  <a:pt x="85317" y="41780"/>
                  <a:pt x="93641" y="49732"/>
                </a:cubicBezTo>
                <a:cubicBezTo>
                  <a:pt x="101965" y="57685"/>
                  <a:pt x="106127" y="67181"/>
                  <a:pt x="107514" y="77744"/>
                </a:cubicBezTo>
                <a:cubicBezTo>
                  <a:pt x="107653" y="79169"/>
                  <a:pt x="107375" y="80712"/>
                  <a:pt x="107098" y="82136"/>
                </a:cubicBezTo>
                <a:cubicBezTo>
                  <a:pt x="106820" y="83442"/>
                  <a:pt x="105988" y="84510"/>
                  <a:pt x="104462" y="85341"/>
                </a:cubicBezTo>
                <a:cubicBezTo>
                  <a:pt x="103213" y="86053"/>
                  <a:pt x="102242" y="87477"/>
                  <a:pt x="101271" y="88545"/>
                </a:cubicBezTo>
                <a:cubicBezTo>
                  <a:pt x="99052" y="90801"/>
                  <a:pt x="96277" y="91988"/>
                  <a:pt x="92670" y="91869"/>
                </a:cubicBezTo>
                <a:cubicBezTo>
                  <a:pt x="90173" y="91632"/>
                  <a:pt x="88508" y="90682"/>
                  <a:pt x="87398" y="88783"/>
                </a:cubicBezTo>
                <a:cubicBezTo>
                  <a:pt x="86982" y="88071"/>
                  <a:pt x="86705" y="87240"/>
                  <a:pt x="86150" y="86646"/>
                </a:cubicBezTo>
                <a:cubicBezTo>
                  <a:pt x="85317" y="85934"/>
                  <a:pt x="84208" y="84985"/>
                  <a:pt x="83514" y="84985"/>
                </a:cubicBezTo>
                <a:cubicBezTo>
                  <a:pt x="82682" y="85103"/>
                  <a:pt x="81572" y="86290"/>
                  <a:pt x="81433" y="87121"/>
                </a:cubicBezTo>
                <a:cubicBezTo>
                  <a:pt x="81017" y="89020"/>
                  <a:pt x="80601" y="91038"/>
                  <a:pt x="81156" y="92818"/>
                </a:cubicBezTo>
                <a:cubicBezTo>
                  <a:pt x="82682" y="98041"/>
                  <a:pt x="82265" y="103264"/>
                  <a:pt x="81433" y="108605"/>
                </a:cubicBezTo>
                <a:cubicBezTo>
                  <a:pt x="81294" y="109673"/>
                  <a:pt x="81433" y="110741"/>
                  <a:pt x="81710" y="111810"/>
                </a:cubicBezTo>
                <a:cubicBezTo>
                  <a:pt x="82404" y="115133"/>
                  <a:pt x="86011" y="117270"/>
                  <a:pt x="89895" y="116320"/>
                </a:cubicBezTo>
                <a:cubicBezTo>
                  <a:pt x="91838" y="115845"/>
                  <a:pt x="93919" y="115133"/>
                  <a:pt x="95445" y="114065"/>
                </a:cubicBezTo>
                <a:cubicBezTo>
                  <a:pt x="99884" y="110741"/>
                  <a:pt x="104878" y="108367"/>
                  <a:pt x="110427" y="106824"/>
                </a:cubicBezTo>
                <a:cubicBezTo>
                  <a:pt x="112508" y="106231"/>
                  <a:pt x="114450" y="105400"/>
                  <a:pt x="116254" y="104451"/>
                </a:cubicBezTo>
                <a:cubicBezTo>
                  <a:pt x="118335" y="103264"/>
                  <a:pt x="118335" y="101839"/>
                  <a:pt x="116115" y="100534"/>
                </a:cubicBezTo>
                <a:cubicBezTo>
                  <a:pt x="115144" y="99940"/>
                  <a:pt x="114034" y="99347"/>
                  <a:pt x="112924" y="99109"/>
                </a:cubicBezTo>
                <a:cubicBezTo>
                  <a:pt x="108485" y="97922"/>
                  <a:pt x="107098" y="95074"/>
                  <a:pt x="106820" y="91513"/>
                </a:cubicBezTo>
                <a:cubicBezTo>
                  <a:pt x="106682" y="90326"/>
                  <a:pt x="107098" y="89139"/>
                  <a:pt x="107236" y="87833"/>
                </a:cubicBezTo>
                <a:cubicBezTo>
                  <a:pt x="107375" y="87952"/>
                  <a:pt x="107653" y="87952"/>
                  <a:pt x="107791" y="87952"/>
                </a:cubicBezTo>
                <a:close/>
                <a:moveTo>
                  <a:pt x="47167" y="28486"/>
                </a:moveTo>
                <a:cubicBezTo>
                  <a:pt x="44393" y="27418"/>
                  <a:pt x="43421" y="24332"/>
                  <a:pt x="44947" y="22551"/>
                </a:cubicBezTo>
                <a:cubicBezTo>
                  <a:pt x="46057" y="21246"/>
                  <a:pt x="48554" y="21127"/>
                  <a:pt x="49387" y="22551"/>
                </a:cubicBezTo>
                <a:cubicBezTo>
                  <a:pt x="49942" y="23501"/>
                  <a:pt x="50219" y="24451"/>
                  <a:pt x="50358" y="25519"/>
                </a:cubicBezTo>
                <a:cubicBezTo>
                  <a:pt x="50635" y="26350"/>
                  <a:pt x="50219" y="27062"/>
                  <a:pt x="49248" y="27774"/>
                </a:cubicBezTo>
                <a:cubicBezTo>
                  <a:pt x="47445" y="28842"/>
                  <a:pt x="45919" y="30148"/>
                  <a:pt x="44254" y="31335"/>
                </a:cubicBezTo>
                <a:cubicBezTo>
                  <a:pt x="43838" y="31572"/>
                  <a:pt x="43560" y="31928"/>
                  <a:pt x="43421" y="32284"/>
                </a:cubicBezTo>
                <a:cubicBezTo>
                  <a:pt x="42728" y="33234"/>
                  <a:pt x="42728" y="33946"/>
                  <a:pt x="43976" y="34540"/>
                </a:cubicBezTo>
                <a:cubicBezTo>
                  <a:pt x="44809" y="35014"/>
                  <a:pt x="45641" y="35608"/>
                  <a:pt x="46196" y="36320"/>
                </a:cubicBezTo>
                <a:cubicBezTo>
                  <a:pt x="47306" y="37626"/>
                  <a:pt x="48693" y="38219"/>
                  <a:pt x="50358" y="38100"/>
                </a:cubicBezTo>
                <a:cubicBezTo>
                  <a:pt x="56601" y="37982"/>
                  <a:pt x="62566" y="37270"/>
                  <a:pt x="67699" y="33709"/>
                </a:cubicBezTo>
                <a:cubicBezTo>
                  <a:pt x="67976" y="33471"/>
                  <a:pt x="68531" y="33590"/>
                  <a:pt x="68947" y="33590"/>
                </a:cubicBezTo>
                <a:cubicBezTo>
                  <a:pt x="68947" y="34065"/>
                  <a:pt x="69086" y="34540"/>
                  <a:pt x="68947" y="34896"/>
                </a:cubicBezTo>
                <a:cubicBezTo>
                  <a:pt x="68809" y="35133"/>
                  <a:pt x="68254" y="35370"/>
                  <a:pt x="67838" y="35489"/>
                </a:cubicBezTo>
                <a:cubicBezTo>
                  <a:pt x="65063" y="36439"/>
                  <a:pt x="62289" y="37270"/>
                  <a:pt x="59514" y="38338"/>
                </a:cubicBezTo>
                <a:cubicBezTo>
                  <a:pt x="56046" y="39643"/>
                  <a:pt x="52439" y="40237"/>
                  <a:pt x="48693" y="39643"/>
                </a:cubicBezTo>
                <a:cubicBezTo>
                  <a:pt x="48416" y="39525"/>
                  <a:pt x="48000" y="39643"/>
                  <a:pt x="47722" y="39643"/>
                </a:cubicBezTo>
                <a:cubicBezTo>
                  <a:pt x="49109" y="41780"/>
                  <a:pt x="52161" y="43086"/>
                  <a:pt x="55213" y="42255"/>
                </a:cubicBezTo>
                <a:cubicBezTo>
                  <a:pt x="57988" y="41543"/>
                  <a:pt x="60763" y="40356"/>
                  <a:pt x="63398" y="39287"/>
                </a:cubicBezTo>
                <a:cubicBezTo>
                  <a:pt x="64647" y="38931"/>
                  <a:pt x="65757" y="38338"/>
                  <a:pt x="67005" y="37863"/>
                </a:cubicBezTo>
                <a:cubicBezTo>
                  <a:pt x="67421" y="37744"/>
                  <a:pt x="67976" y="38100"/>
                  <a:pt x="68393" y="38219"/>
                </a:cubicBezTo>
                <a:cubicBezTo>
                  <a:pt x="68254" y="38575"/>
                  <a:pt x="68115" y="39050"/>
                  <a:pt x="67838" y="39406"/>
                </a:cubicBezTo>
                <a:cubicBezTo>
                  <a:pt x="67560" y="39643"/>
                  <a:pt x="67144" y="39762"/>
                  <a:pt x="66867" y="39881"/>
                </a:cubicBezTo>
                <a:cubicBezTo>
                  <a:pt x="64092" y="41305"/>
                  <a:pt x="61317" y="42848"/>
                  <a:pt x="58543" y="44272"/>
                </a:cubicBezTo>
                <a:cubicBezTo>
                  <a:pt x="57294" y="44985"/>
                  <a:pt x="56046" y="45816"/>
                  <a:pt x="54797" y="46409"/>
                </a:cubicBezTo>
                <a:cubicBezTo>
                  <a:pt x="52578" y="47359"/>
                  <a:pt x="51052" y="47240"/>
                  <a:pt x="49387" y="45578"/>
                </a:cubicBezTo>
                <a:cubicBezTo>
                  <a:pt x="47861" y="44272"/>
                  <a:pt x="46751" y="42729"/>
                  <a:pt x="45364" y="41305"/>
                </a:cubicBezTo>
                <a:cubicBezTo>
                  <a:pt x="44947" y="40949"/>
                  <a:pt x="44531" y="40593"/>
                  <a:pt x="44115" y="40237"/>
                </a:cubicBezTo>
                <a:cubicBezTo>
                  <a:pt x="43560" y="41899"/>
                  <a:pt x="43144" y="43442"/>
                  <a:pt x="42450" y="44866"/>
                </a:cubicBezTo>
                <a:cubicBezTo>
                  <a:pt x="41757" y="46172"/>
                  <a:pt x="40924" y="47359"/>
                  <a:pt x="40092" y="48664"/>
                </a:cubicBezTo>
                <a:cubicBezTo>
                  <a:pt x="38566" y="51157"/>
                  <a:pt x="37734" y="53649"/>
                  <a:pt x="39398" y="56261"/>
                </a:cubicBezTo>
                <a:cubicBezTo>
                  <a:pt x="38705" y="56854"/>
                  <a:pt x="38150" y="57329"/>
                  <a:pt x="37595" y="57922"/>
                </a:cubicBezTo>
                <a:cubicBezTo>
                  <a:pt x="37040" y="58516"/>
                  <a:pt x="36624" y="59109"/>
                  <a:pt x="36208" y="59821"/>
                </a:cubicBezTo>
                <a:cubicBezTo>
                  <a:pt x="32739" y="65281"/>
                  <a:pt x="30104" y="70860"/>
                  <a:pt x="30797" y="77270"/>
                </a:cubicBezTo>
                <a:cubicBezTo>
                  <a:pt x="30936" y="78219"/>
                  <a:pt x="30797" y="79169"/>
                  <a:pt x="30520" y="80118"/>
                </a:cubicBezTo>
                <a:cubicBezTo>
                  <a:pt x="30104" y="81305"/>
                  <a:pt x="29271" y="81543"/>
                  <a:pt x="28300" y="80593"/>
                </a:cubicBezTo>
                <a:cubicBezTo>
                  <a:pt x="27606" y="80000"/>
                  <a:pt x="26913" y="79287"/>
                  <a:pt x="26497" y="78456"/>
                </a:cubicBezTo>
                <a:cubicBezTo>
                  <a:pt x="25387" y="76439"/>
                  <a:pt x="25109" y="74183"/>
                  <a:pt x="25387" y="71928"/>
                </a:cubicBezTo>
                <a:cubicBezTo>
                  <a:pt x="25526" y="71216"/>
                  <a:pt x="25664" y="70385"/>
                  <a:pt x="25803" y="69317"/>
                </a:cubicBezTo>
                <a:cubicBezTo>
                  <a:pt x="25387" y="69673"/>
                  <a:pt x="25248" y="69673"/>
                  <a:pt x="25248" y="69792"/>
                </a:cubicBezTo>
                <a:cubicBezTo>
                  <a:pt x="23028" y="72997"/>
                  <a:pt x="24277" y="79643"/>
                  <a:pt x="27329" y="82136"/>
                </a:cubicBezTo>
                <a:cubicBezTo>
                  <a:pt x="29549" y="83798"/>
                  <a:pt x="31630" y="85459"/>
                  <a:pt x="33849" y="87121"/>
                </a:cubicBezTo>
                <a:cubicBezTo>
                  <a:pt x="37456" y="89732"/>
                  <a:pt x="41202" y="92225"/>
                  <a:pt x="44809" y="94836"/>
                </a:cubicBezTo>
                <a:cubicBezTo>
                  <a:pt x="46335" y="95786"/>
                  <a:pt x="46751" y="97210"/>
                  <a:pt x="46473" y="98753"/>
                </a:cubicBezTo>
                <a:cubicBezTo>
                  <a:pt x="46057" y="100296"/>
                  <a:pt x="44947" y="101246"/>
                  <a:pt x="43144" y="101839"/>
                </a:cubicBezTo>
                <a:cubicBezTo>
                  <a:pt x="42728" y="101839"/>
                  <a:pt x="42450" y="101958"/>
                  <a:pt x="41895" y="102077"/>
                </a:cubicBezTo>
                <a:cubicBezTo>
                  <a:pt x="44809" y="105400"/>
                  <a:pt x="47445" y="108724"/>
                  <a:pt x="47167" y="112997"/>
                </a:cubicBezTo>
                <a:cubicBezTo>
                  <a:pt x="50635" y="109792"/>
                  <a:pt x="47306" y="107418"/>
                  <a:pt x="45780" y="104925"/>
                </a:cubicBezTo>
                <a:cubicBezTo>
                  <a:pt x="46612" y="103976"/>
                  <a:pt x="47445" y="103976"/>
                  <a:pt x="48693" y="104688"/>
                </a:cubicBezTo>
                <a:cubicBezTo>
                  <a:pt x="50080" y="105519"/>
                  <a:pt x="51745" y="106468"/>
                  <a:pt x="53410" y="106587"/>
                </a:cubicBezTo>
                <a:cubicBezTo>
                  <a:pt x="56462" y="106824"/>
                  <a:pt x="59653" y="106824"/>
                  <a:pt x="62705" y="106587"/>
                </a:cubicBezTo>
                <a:cubicBezTo>
                  <a:pt x="68115" y="105994"/>
                  <a:pt x="72971" y="104332"/>
                  <a:pt x="75745" y="99940"/>
                </a:cubicBezTo>
                <a:cubicBezTo>
                  <a:pt x="75884" y="99821"/>
                  <a:pt x="76023" y="99703"/>
                  <a:pt x="76161" y="99584"/>
                </a:cubicBezTo>
                <a:cubicBezTo>
                  <a:pt x="76578" y="99347"/>
                  <a:pt x="76994" y="98991"/>
                  <a:pt x="77410" y="98991"/>
                </a:cubicBezTo>
                <a:cubicBezTo>
                  <a:pt x="77826" y="99109"/>
                  <a:pt x="78242" y="99703"/>
                  <a:pt x="78242" y="100059"/>
                </a:cubicBezTo>
                <a:cubicBezTo>
                  <a:pt x="78104" y="101839"/>
                  <a:pt x="78104" y="103620"/>
                  <a:pt x="77687" y="105400"/>
                </a:cubicBezTo>
                <a:cubicBezTo>
                  <a:pt x="77410" y="106943"/>
                  <a:pt x="76578" y="108486"/>
                  <a:pt x="76161" y="110148"/>
                </a:cubicBezTo>
                <a:cubicBezTo>
                  <a:pt x="75884" y="111454"/>
                  <a:pt x="76439" y="111928"/>
                  <a:pt x="77965" y="111928"/>
                </a:cubicBezTo>
                <a:cubicBezTo>
                  <a:pt x="78242" y="110979"/>
                  <a:pt x="78381" y="110148"/>
                  <a:pt x="78658" y="109198"/>
                </a:cubicBezTo>
                <a:cubicBezTo>
                  <a:pt x="79630" y="104925"/>
                  <a:pt x="80739" y="100652"/>
                  <a:pt x="79768" y="96142"/>
                </a:cubicBezTo>
                <a:cubicBezTo>
                  <a:pt x="79213" y="94005"/>
                  <a:pt x="79213" y="91869"/>
                  <a:pt x="79075" y="89732"/>
                </a:cubicBezTo>
                <a:cubicBezTo>
                  <a:pt x="79075" y="85934"/>
                  <a:pt x="80601" y="84391"/>
                  <a:pt x="84901" y="83560"/>
                </a:cubicBezTo>
                <a:cubicBezTo>
                  <a:pt x="85179" y="80830"/>
                  <a:pt x="87398" y="79881"/>
                  <a:pt x="90173" y="79525"/>
                </a:cubicBezTo>
                <a:cubicBezTo>
                  <a:pt x="92809" y="79169"/>
                  <a:pt x="95167" y="79762"/>
                  <a:pt x="97664" y="80593"/>
                </a:cubicBezTo>
                <a:cubicBezTo>
                  <a:pt x="96693" y="79762"/>
                  <a:pt x="95583" y="79287"/>
                  <a:pt x="94473" y="78575"/>
                </a:cubicBezTo>
                <a:cubicBezTo>
                  <a:pt x="94196" y="78338"/>
                  <a:pt x="93780" y="77744"/>
                  <a:pt x="93919" y="77388"/>
                </a:cubicBezTo>
                <a:cubicBezTo>
                  <a:pt x="95028" y="73946"/>
                  <a:pt x="94890" y="70504"/>
                  <a:pt x="94057" y="66943"/>
                </a:cubicBezTo>
                <a:cubicBezTo>
                  <a:pt x="93225" y="62670"/>
                  <a:pt x="91283" y="58872"/>
                  <a:pt x="88092" y="55430"/>
                </a:cubicBezTo>
                <a:cubicBezTo>
                  <a:pt x="87260" y="54599"/>
                  <a:pt x="86289" y="53887"/>
                  <a:pt x="85456" y="53056"/>
                </a:cubicBezTo>
                <a:cubicBezTo>
                  <a:pt x="85317" y="53412"/>
                  <a:pt x="85595" y="53649"/>
                  <a:pt x="85734" y="53887"/>
                </a:cubicBezTo>
                <a:cubicBezTo>
                  <a:pt x="89479" y="58753"/>
                  <a:pt x="92393" y="63976"/>
                  <a:pt x="93225" y="69792"/>
                </a:cubicBezTo>
                <a:cubicBezTo>
                  <a:pt x="93641" y="72166"/>
                  <a:pt x="93502" y="74658"/>
                  <a:pt x="92531" y="76913"/>
                </a:cubicBezTo>
                <a:cubicBezTo>
                  <a:pt x="91699" y="78575"/>
                  <a:pt x="90034" y="79406"/>
                  <a:pt x="87815" y="79169"/>
                </a:cubicBezTo>
                <a:cubicBezTo>
                  <a:pt x="86289" y="79050"/>
                  <a:pt x="85872" y="78456"/>
                  <a:pt x="85456" y="76320"/>
                </a:cubicBezTo>
                <a:cubicBezTo>
                  <a:pt x="85317" y="75727"/>
                  <a:pt x="85317" y="75133"/>
                  <a:pt x="85317" y="74540"/>
                </a:cubicBezTo>
                <a:cubicBezTo>
                  <a:pt x="85040" y="72047"/>
                  <a:pt x="85179" y="69554"/>
                  <a:pt x="84624" y="67062"/>
                </a:cubicBezTo>
                <a:cubicBezTo>
                  <a:pt x="83791" y="62670"/>
                  <a:pt x="82682" y="58160"/>
                  <a:pt x="78797" y="54718"/>
                </a:cubicBezTo>
                <a:cubicBezTo>
                  <a:pt x="78520" y="54480"/>
                  <a:pt x="78381" y="54124"/>
                  <a:pt x="78242" y="53768"/>
                </a:cubicBezTo>
                <a:cubicBezTo>
                  <a:pt x="77132" y="49495"/>
                  <a:pt x="75329" y="45459"/>
                  <a:pt x="72138" y="42017"/>
                </a:cubicBezTo>
                <a:cubicBezTo>
                  <a:pt x="70612" y="40237"/>
                  <a:pt x="70335" y="38219"/>
                  <a:pt x="71028" y="36083"/>
                </a:cubicBezTo>
                <a:cubicBezTo>
                  <a:pt x="71306" y="35370"/>
                  <a:pt x="71583" y="34540"/>
                  <a:pt x="71722" y="33709"/>
                </a:cubicBezTo>
                <a:cubicBezTo>
                  <a:pt x="71861" y="31928"/>
                  <a:pt x="71306" y="31335"/>
                  <a:pt x="69364" y="30860"/>
                </a:cubicBezTo>
                <a:cubicBezTo>
                  <a:pt x="67421" y="30148"/>
                  <a:pt x="65479" y="29317"/>
                  <a:pt x="63398" y="28842"/>
                </a:cubicBezTo>
                <a:cubicBezTo>
                  <a:pt x="61317" y="28249"/>
                  <a:pt x="60901" y="27062"/>
                  <a:pt x="61040" y="25519"/>
                </a:cubicBezTo>
                <a:cubicBezTo>
                  <a:pt x="61179" y="24807"/>
                  <a:pt x="61317" y="24094"/>
                  <a:pt x="61595" y="23382"/>
                </a:cubicBezTo>
                <a:cubicBezTo>
                  <a:pt x="62011" y="22195"/>
                  <a:pt x="62982" y="21483"/>
                  <a:pt x="64508" y="21364"/>
                </a:cubicBezTo>
                <a:cubicBezTo>
                  <a:pt x="66173" y="21246"/>
                  <a:pt x="67560" y="21721"/>
                  <a:pt x="68254" y="23026"/>
                </a:cubicBezTo>
                <a:cubicBezTo>
                  <a:pt x="69086" y="24569"/>
                  <a:pt x="69364" y="25994"/>
                  <a:pt x="68531" y="27537"/>
                </a:cubicBezTo>
                <a:cubicBezTo>
                  <a:pt x="67976" y="28724"/>
                  <a:pt x="68531" y="29317"/>
                  <a:pt x="70057" y="29198"/>
                </a:cubicBezTo>
                <a:cubicBezTo>
                  <a:pt x="71167" y="29080"/>
                  <a:pt x="71722" y="28605"/>
                  <a:pt x="71861" y="27655"/>
                </a:cubicBezTo>
                <a:cubicBezTo>
                  <a:pt x="72138" y="25163"/>
                  <a:pt x="72000" y="22551"/>
                  <a:pt x="70612" y="20296"/>
                </a:cubicBezTo>
                <a:cubicBezTo>
                  <a:pt x="69225" y="18041"/>
                  <a:pt x="66173" y="16854"/>
                  <a:pt x="63398" y="17566"/>
                </a:cubicBezTo>
                <a:cubicBezTo>
                  <a:pt x="60069" y="18278"/>
                  <a:pt x="58404" y="20296"/>
                  <a:pt x="58265" y="23264"/>
                </a:cubicBezTo>
                <a:cubicBezTo>
                  <a:pt x="58265" y="24451"/>
                  <a:pt x="58265" y="25637"/>
                  <a:pt x="58265" y="26824"/>
                </a:cubicBezTo>
                <a:cubicBezTo>
                  <a:pt x="56878" y="26706"/>
                  <a:pt x="55491" y="26468"/>
                  <a:pt x="54104" y="26468"/>
                </a:cubicBezTo>
                <a:cubicBezTo>
                  <a:pt x="52716" y="26587"/>
                  <a:pt x="52161" y="26350"/>
                  <a:pt x="52161" y="25044"/>
                </a:cubicBezTo>
                <a:cubicBezTo>
                  <a:pt x="52161" y="22908"/>
                  <a:pt x="51884" y="20890"/>
                  <a:pt x="50219" y="19109"/>
                </a:cubicBezTo>
                <a:cubicBezTo>
                  <a:pt x="48416" y="17329"/>
                  <a:pt x="45780" y="17566"/>
                  <a:pt x="44393" y="19584"/>
                </a:cubicBezTo>
                <a:cubicBezTo>
                  <a:pt x="42589" y="22551"/>
                  <a:pt x="42589" y="25519"/>
                  <a:pt x="44254" y="28605"/>
                </a:cubicBezTo>
                <a:cubicBezTo>
                  <a:pt x="44531" y="28961"/>
                  <a:pt x="45086" y="29554"/>
                  <a:pt x="45364" y="29554"/>
                </a:cubicBezTo>
                <a:cubicBezTo>
                  <a:pt x="45919" y="29436"/>
                  <a:pt x="46335" y="28961"/>
                  <a:pt x="47167" y="28486"/>
                </a:cubicBezTo>
                <a:close/>
                <a:moveTo>
                  <a:pt x="76439" y="35964"/>
                </a:moveTo>
                <a:cubicBezTo>
                  <a:pt x="76439" y="36557"/>
                  <a:pt x="76161" y="37388"/>
                  <a:pt x="76439" y="37744"/>
                </a:cubicBezTo>
                <a:cubicBezTo>
                  <a:pt x="77271" y="38813"/>
                  <a:pt x="78242" y="39762"/>
                  <a:pt x="79352" y="40593"/>
                </a:cubicBezTo>
                <a:cubicBezTo>
                  <a:pt x="79907" y="41068"/>
                  <a:pt x="80878" y="41186"/>
                  <a:pt x="81294" y="40237"/>
                </a:cubicBezTo>
                <a:cubicBezTo>
                  <a:pt x="81849" y="39525"/>
                  <a:pt x="81849" y="38694"/>
                  <a:pt x="80739" y="38219"/>
                </a:cubicBezTo>
                <a:cubicBezTo>
                  <a:pt x="79491" y="37507"/>
                  <a:pt x="78104" y="36795"/>
                  <a:pt x="76439" y="35964"/>
                </a:cubicBezTo>
                <a:close/>
                <a:moveTo>
                  <a:pt x="66589" y="11275"/>
                </a:moveTo>
                <a:cubicBezTo>
                  <a:pt x="68531" y="10563"/>
                  <a:pt x="70196" y="9970"/>
                  <a:pt x="72138" y="9258"/>
                </a:cubicBezTo>
                <a:cubicBezTo>
                  <a:pt x="71028" y="8545"/>
                  <a:pt x="70196" y="7952"/>
                  <a:pt x="69225" y="7477"/>
                </a:cubicBezTo>
                <a:cubicBezTo>
                  <a:pt x="68254" y="6884"/>
                  <a:pt x="67560" y="7240"/>
                  <a:pt x="67421" y="8308"/>
                </a:cubicBezTo>
                <a:cubicBezTo>
                  <a:pt x="67283" y="8902"/>
                  <a:pt x="67005" y="9614"/>
                  <a:pt x="66867" y="10207"/>
                </a:cubicBezTo>
                <a:cubicBezTo>
                  <a:pt x="66728" y="10563"/>
                  <a:pt x="66728" y="10801"/>
                  <a:pt x="66589" y="11275"/>
                </a:cubicBezTo>
                <a:close/>
                <a:moveTo>
                  <a:pt x="28994" y="60652"/>
                </a:moveTo>
                <a:cubicBezTo>
                  <a:pt x="30936" y="60059"/>
                  <a:pt x="31907" y="58516"/>
                  <a:pt x="31213" y="56973"/>
                </a:cubicBezTo>
                <a:cubicBezTo>
                  <a:pt x="30520" y="58160"/>
                  <a:pt x="29826" y="59347"/>
                  <a:pt x="28994" y="60652"/>
                </a:cubicBezTo>
                <a:close/>
                <a:moveTo>
                  <a:pt x="65479" y="22433"/>
                </a:moveTo>
                <a:cubicBezTo>
                  <a:pt x="65479" y="22551"/>
                  <a:pt x="65479" y="22670"/>
                  <a:pt x="65479" y="22789"/>
                </a:cubicBezTo>
                <a:cubicBezTo>
                  <a:pt x="66034" y="23620"/>
                  <a:pt x="66728" y="24332"/>
                  <a:pt x="67283" y="25163"/>
                </a:cubicBezTo>
                <a:cubicBezTo>
                  <a:pt x="67421" y="25044"/>
                  <a:pt x="67560" y="25044"/>
                  <a:pt x="67699" y="25044"/>
                </a:cubicBezTo>
                <a:cubicBezTo>
                  <a:pt x="67560" y="24451"/>
                  <a:pt x="67421" y="23738"/>
                  <a:pt x="67005" y="23264"/>
                </a:cubicBezTo>
                <a:cubicBezTo>
                  <a:pt x="66728" y="22908"/>
                  <a:pt x="65895" y="22670"/>
                  <a:pt x="65479" y="22433"/>
                </a:cubicBezTo>
                <a:close/>
                <a:moveTo>
                  <a:pt x="47306" y="23145"/>
                </a:moveTo>
                <a:cubicBezTo>
                  <a:pt x="47583" y="23620"/>
                  <a:pt x="48000" y="24094"/>
                  <a:pt x="48138" y="24569"/>
                </a:cubicBezTo>
                <a:cubicBezTo>
                  <a:pt x="48416" y="25044"/>
                  <a:pt x="48277" y="25637"/>
                  <a:pt x="48416" y="26112"/>
                </a:cubicBezTo>
                <a:cubicBezTo>
                  <a:pt x="49387" y="24332"/>
                  <a:pt x="48832" y="23145"/>
                  <a:pt x="47306" y="23145"/>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242887" y="207982"/>
            <a:ext cx="8643937" cy="61317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3200" b="0" i="0" u="none" strike="noStrike" cap="none">
                <a:solidFill>
                  <a:schemeClr val="dk2"/>
                </a:solidFill>
                <a:latin typeface="Arial"/>
                <a:ea typeface="Arial"/>
                <a:cs typeface="Arial"/>
                <a:sym typeface="Arial"/>
              </a:rPr>
              <a:t>Applications are transforming</a:t>
            </a:r>
          </a:p>
        </p:txBody>
      </p:sp>
      <p:sp>
        <p:nvSpPr>
          <p:cNvPr id="447" name="Shape 447"/>
          <p:cNvSpPr/>
          <p:nvPr/>
        </p:nvSpPr>
        <p:spPr>
          <a:xfrm>
            <a:off x="4734666" y="2024175"/>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48" name="Shape 448"/>
          <p:cNvSpPr/>
          <p:nvPr/>
        </p:nvSpPr>
        <p:spPr>
          <a:xfrm>
            <a:off x="4161730" y="1942630"/>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49" name="Shape 449"/>
          <p:cNvSpPr/>
          <p:nvPr/>
        </p:nvSpPr>
        <p:spPr>
          <a:xfrm>
            <a:off x="4254635" y="2718638"/>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2FB5E5"/>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0" name="Shape 450"/>
          <p:cNvSpPr/>
          <p:nvPr/>
        </p:nvSpPr>
        <p:spPr>
          <a:xfrm rot="5400000">
            <a:off x="6778196" y="2755201"/>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1" name="Shape 451"/>
          <p:cNvSpPr/>
          <p:nvPr/>
        </p:nvSpPr>
        <p:spPr>
          <a:xfrm rot="5400000">
            <a:off x="5708514" y="1824484"/>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17BF7F"/>
          </a:solidFill>
          <a:ln w="12700" cap="flat" cmpd="sng">
            <a:solidFill>
              <a:srgbClr val="14A46D"/>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52" name="Shape 452"/>
          <p:cNvSpPr/>
          <p:nvPr/>
        </p:nvSpPr>
        <p:spPr>
          <a:xfrm rot="5400000">
            <a:off x="5754283" y="2093831"/>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1584AB"/>
          </a:solidFill>
          <a:ln w="12700" cap="flat" cmpd="sng">
            <a:solidFill>
              <a:schemeClr val="accent2"/>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3" name="Shape 453"/>
          <p:cNvSpPr/>
          <p:nvPr/>
        </p:nvSpPr>
        <p:spPr>
          <a:xfrm rot="5400000">
            <a:off x="5215126" y="2848108"/>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2FB5E5"/>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4" name="Shape 454"/>
          <p:cNvSpPr/>
          <p:nvPr/>
        </p:nvSpPr>
        <p:spPr>
          <a:xfrm rot="5400000">
            <a:off x="5508233" y="1945267"/>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55" name="Shape 455"/>
          <p:cNvSpPr/>
          <p:nvPr/>
        </p:nvSpPr>
        <p:spPr>
          <a:xfrm>
            <a:off x="7473571" y="1908891"/>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1584AB"/>
          </a:solidFill>
          <a:ln w="12700" cap="flat" cmpd="sng">
            <a:solidFill>
              <a:schemeClr val="accent2"/>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6" name="Shape 456"/>
          <p:cNvSpPr/>
          <p:nvPr/>
        </p:nvSpPr>
        <p:spPr>
          <a:xfrm>
            <a:off x="7259932" y="1894139"/>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5560"/>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57" name="Shape 457"/>
          <p:cNvSpPr/>
          <p:nvPr/>
        </p:nvSpPr>
        <p:spPr>
          <a:xfrm>
            <a:off x="7354567" y="2662298"/>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17BF7F"/>
          </a:solidFill>
          <a:ln w="12700" cap="flat" cmpd="sng">
            <a:solidFill>
              <a:srgbClr val="14A46D"/>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58" name="Shape 458"/>
          <p:cNvSpPr/>
          <p:nvPr/>
        </p:nvSpPr>
        <p:spPr>
          <a:xfrm>
            <a:off x="7460982" y="2474238"/>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59" name="Shape 459"/>
          <p:cNvSpPr/>
          <p:nvPr/>
        </p:nvSpPr>
        <p:spPr>
          <a:xfrm>
            <a:off x="7826532" y="1992400"/>
            <a:ext cx="797675" cy="542455"/>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Loosely Coupled Services</a:t>
            </a:r>
          </a:p>
        </p:txBody>
      </p:sp>
      <p:sp>
        <p:nvSpPr>
          <p:cNvPr id="460" name="Shape 460"/>
          <p:cNvSpPr/>
          <p:nvPr/>
        </p:nvSpPr>
        <p:spPr>
          <a:xfrm>
            <a:off x="7826532" y="3755630"/>
            <a:ext cx="1300843" cy="373179"/>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Many Small Servers or devices</a:t>
            </a:r>
          </a:p>
        </p:txBody>
      </p:sp>
      <p:grpSp>
        <p:nvGrpSpPr>
          <p:cNvPr id="461" name="Shape 461"/>
          <p:cNvGrpSpPr/>
          <p:nvPr/>
        </p:nvGrpSpPr>
        <p:grpSpPr>
          <a:xfrm>
            <a:off x="1581317" y="904958"/>
            <a:ext cx="6432286" cy="547986"/>
            <a:chOff x="4621244" y="994079"/>
            <a:chExt cx="16226514" cy="1461298"/>
          </a:xfrm>
        </p:grpSpPr>
        <p:cxnSp>
          <p:nvCxnSpPr>
            <p:cNvPr id="462" name="Shape 462"/>
            <p:cNvCxnSpPr/>
            <p:nvPr/>
          </p:nvCxnSpPr>
          <p:spPr>
            <a:xfrm>
              <a:off x="5505480" y="2277933"/>
              <a:ext cx="15238972" cy="0"/>
            </a:xfrm>
            <a:prstGeom prst="straightConnector1">
              <a:avLst/>
            </a:prstGeom>
            <a:noFill/>
            <a:ln w="50800" cap="flat" cmpd="sng">
              <a:solidFill>
                <a:schemeClr val="accent2"/>
              </a:solidFill>
              <a:prstDash val="solid"/>
              <a:round/>
              <a:headEnd type="none" w="med" len="med"/>
              <a:tailEnd type="none" w="med" len="med"/>
            </a:ln>
          </p:spPr>
        </p:cxnSp>
        <p:sp>
          <p:nvSpPr>
            <p:cNvPr id="463" name="Shape 463"/>
            <p:cNvSpPr/>
            <p:nvPr/>
          </p:nvSpPr>
          <p:spPr>
            <a:xfrm>
              <a:off x="5192578" y="2104375"/>
              <a:ext cx="351002" cy="351002"/>
            </a:xfrm>
            <a:prstGeom prst="ellips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4" name="Shape 464"/>
            <p:cNvSpPr/>
            <p:nvPr/>
          </p:nvSpPr>
          <p:spPr>
            <a:xfrm>
              <a:off x="15395365" y="2104375"/>
              <a:ext cx="351002" cy="351002"/>
            </a:xfrm>
            <a:prstGeom prst="ellips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5" name="Shape 465"/>
            <p:cNvSpPr/>
            <p:nvPr/>
          </p:nvSpPr>
          <p:spPr>
            <a:xfrm>
              <a:off x="10469471" y="2104375"/>
              <a:ext cx="351002" cy="351002"/>
            </a:xfrm>
            <a:prstGeom prst="ellips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6" name="Shape 466"/>
            <p:cNvSpPr/>
            <p:nvPr/>
          </p:nvSpPr>
          <p:spPr>
            <a:xfrm>
              <a:off x="20496756" y="2104375"/>
              <a:ext cx="351002" cy="351002"/>
            </a:xfrm>
            <a:prstGeom prst="ellipse">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7" name="Shape 467"/>
            <p:cNvSpPr txBox="1"/>
            <p:nvPr/>
          </p:nvSpPr>
          <p:spPr>
            <a:xfrm>
              <a:off x="4621244" y="994079"/>
              <a:ext cx="1629666" cy="959235"/>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3C3C3C"/>
                </a:buClr>
                <a:buSzPct val="25000"/>
                <a:buFont typeface="Arial"/>
                <a:buNone/>
              </a:pPr>
              <a:r>
                <a:rPr lang="en" sz="1400" b="1" i="0" u="none" strike="noStrike" cap="none">
                  <a:solidFill>
                    <a:srgbClr val="3C3C3C"/>
                  </a:solidFill>
                  <a:latin typeface="Arial"/>
                  <a:ea typeface="Arial"/>
                  <a:cs typeface="Arial"/>
                  <a:sym typeface="Arial"/>
                </a:rPr>
                <a:t>~2000</a:t>
              </a:r>
            </a:p>
          </p:txBody>
        </p:sp>
        <p:sp>
          <p:nvSpPr>
            <p:cNvPr id="468" name="Shape 468"/>
            <p:cNvSpPr txBox="1"/>
            <p:nvPr/>
          </p:nvSpPr>
          <p:spPr>
            <a:xfrm>
              <a:off x="18976395" y="1058358"/>
              <a:ext cx="1674794" cy="959235"/>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3C3C3C"/>
                </a:buClr>
                <a:buSzPct val="25000"/>
                <a:buFont typeface="Arial"/>
                <a:buNone/>
              </a:pPr>
              <a:r>
                <a:rPr lang="en" sz="1400" b="1" i="0" u="none" strike="noStrike" cap="none">
                  <a:solidFill>
                    <a:srgbClr val="3C3C3C"/>
                  </a:solidFill>
                  <a:latin typeface="Arial"/>
                  <a:ea typeface="Arial"/>
                  <a:cs typeface="Arial"/>
                  <a:sym typeface="Arial"/>
                </a:rPr>
                <a:t>Today</a:t>
              </a:r>
            </a:p>
          </p:txBody>
        </p:sp>
      </p:grpSp>
      <p:sp>
        <p:nvSpPr>
          <p:cNvPr id="469" name="Shape 469"/>
          <p:cNvSpPr/>
          <p:nvPr/>
        </p:nvSpPr>
        <p:spPr>
          <a:xfrm>
            <a:off x="5285757" y="2407466"/>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70" name="Shape 470"/>
          <p:cNvSpPr/>
          <p:nvPr/>
        </p:nvSpPr>
        <p:spPr>
          <a:xfrm>
            <a:off x="405481" y="2231691"/>
            <a:ext cx="797675" cy="203900"/>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Monolithic</a:t>
            </a:r>
          </a:p>
        </p:txBody>
      </p:sp>
      <p:sp>
        <p:nvSpPr>
          <p:cNvPr id="471" name="Shape 471"/>
          <p:cNvSpPr/>
          <p:nvPr/>
        </p:nvSpPr>
        <p:spPr>
          <a:xfrm>
            <a:off x="405481" y="4098560"/>
            <a:ext cx="797675" cy="203900"/>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Big Servers</a:t>
            </a:r>
          </a:p>
        </p:txBody>
      </p:sp>
      <p:sp>
        <p:nvSpPr>
          <p:cNvPr id="472" name="Shape 472"/>
          <p:cNvSpPr/>
          <p:nvPr/>
        </p:nvSpPr>
        <p:spPr>
          <a:xfrm rot="5400000">
            <a:off x="6396467" y="1923150"/>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73" name="Shape 473"/>
          <p:cNvSpPr/>
          <p:nvPr/>
        </p:nvSpPr>
        <p:spPr>
          <a:xfrm rot="5400000">
            <a:off x="6576653" y="2835734"/>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17BF7F"/>
          </a:solidFill>
          <a:ln w="12700" cap="flat" cmpd="sng">
            <a:solidFill>
              <a:srgbClr val="14A46D"/>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74" name="Shape 474"/>
          <p:cNvSpPr/>
          <p:nvPr/>
        </p:nvSpPr>
        <p:spPr>
          <a:xfrm rot="5400000">
            <a:off x="5861069" y="2835734"/>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75" name="Shape 475"/>
          <p:cNvSpPr/>
          <p:nvPr/>
        </p:nvSpPr>
        <p:spPr>
          <a:xfrm rot="5400000">
            <a:off x="5001551" y="2732517"/>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76" name="Shape 476"/>
          <p:cNvSpPr/>
          <p:nvPr/>
        </p:nvSpPr>
        <p:spPr>
          <a:xfrm rot="5400000">
            <a:off x="5001551" y="2944451"/>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lnSpc>
                <a:spcPct val="90000"/>
              </a:lnSpc>
              <a:spcBef>
                <a:spcPts val="0"/>
              </a:spcBef>
              <a:spcAft>
                <a:spcPts val="0"/>
              </a:spcAft>
              <a:buClr>
                <a:srgbClr val="000000"/>
              </a:buClr>
              <a:buFont typeface="Arial"/>
              <a:buNone/>
            </a:pPr>
            <a:endParaRPr sz="700" b="0" i="0" u="none" strike="noStrike" cap="none">
              <a:solidFill>
                <a:schemeClr val="lt1"/>
              </a:solidFill>
              <a:latin typeface="Arial"/>
              <a:ea typeface="Arial"/>
              <a:cs typeface="Arial"/>
              <a:sym typeface="Arial"/>
            </a:endParaRPr>
          </a:p>
        </p:txBody>
      </p:sp>
      <p:sp>
        <p:nvSpPr>
          <p:cNvPr id="477" name="Shape 477"/>
          <p:cNvSpPr/>
          <p:nvPr/>
        </p:nvSpPr>
        <p:spPr>
          <a:xfrm>
            <a:off x="6782835" y="2301289"/>
            <a:ext cx="185811" cy="21357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lnSpc>
                <a:spcPct val="9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grpSp>
        <p:nvGrpSpPr>
          <p:cNvPr id="478" name="Shape 478"/>
          <p:cNvGrpSpPr/>
          <p:nvPr/>
        </p:nvGrpSpPr>
        <p:grpSpPr>
          <a:xfrm>
            <a:off x="4837477" y="4073352"/>
            <a:ext cx="448274" cy="327326"/>
            <a:chOff x="11664950" y="10985500"/>
            <a:chExt cx="1851023" cy="1449387"/>
          </a:xfrm>
        </p:grpSpPr>
        <p:sp>
          <p:nvSpPr>
            <p:cNvPr id="479" name="Shape 479"/>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0" name="Shape 480"/>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1" name="Shape 481"/>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grpSp>
        <p:nvGrpSpPr>
          <p:cNvPr id="482" name="Shape 482"/>
          <p:cNvGrpSpPr/>
          <p:nvPr/>
        </p:nvGrpSpPr>
        <p:grpSpPr>
          <a:xfrm>
            <a:off x="5702544" y="4073352"/>
            <a:ext cx="448274" cy="327326"/>
            <a:chOff x="11664950" y="10985500"/>
            <a:chExt cx="1851023" cy="1449387"/>
          </a:xfrm>
        </p:grpSpPr>
        <p:sp>
          <p:nvSpPr>
            <p:cNvPr id="483" name="Shape 483"/>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4" name="Shape 484"/>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5" name="Shape 485"/>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grpSp>
        <p:nvGrpSpPr>
          <p:cNvPr id="486" name="Shape 486"/>
          <p:cNvGrpSpPr/>
          <p:nvPr/>
        </p:nvGrpSpPr>
        <p:grpSpPr>
          <a:xfrm>
            <a:off x="6596159" y="4073352"/>
            <a:ext cx="448274" cy="327326"/>
            <a:chOff x="11664950" y="10985500"/>
            <a:chExt cx="1851023" cy="1449387"/>
          </a:xfrm>
        </p:grpSpPr>
        <p:sp>
          <p:nvSpPr>
            <p:cNvPr id="487" name="Shape 487"/>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8" name="Shape 488"/>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89" name="Shape 489"/>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grpSp>
        <p:nvGrpSpPr>
          <p:cNvPr id="490" name="Shape 490"/>
          <p:cNvGrpSpPr/>
          <p:nvPr/>
        </p:nvGrpSpPr>
        <p:grpSpPr>
          <a:xfrm>
            <a:off x="3937590" y="4080343"/>
            <a:ext cx="448274" cy="327326"/>
            <a:chOff x="11664950" y="10985500"/>
            <a:chExt cx="1851023" cy="1449387"/>
          </a:xfrm>
        </p:grpSpPr>
        <p:sp>
          <p:nvSpPr>
            <p:cNvPr id="491" name="Shape 491"/>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92" name="Shape 492"/>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493" name="Shape 493"/>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grpSp>
      <p:grpSp>
        <p:nvGrpSpPr>
          <p:cNvPr id="494" name="Shape 494"/>
          <p:cNvGrpSpPr/>
          <p:nvPr/>
        </p:nvGrpSpPr>
        <p:grpSpPr>
          <a:xfrm>
            <a:off x="1276350" y="1657350"/>
            <a:ext cx="1726306" cy="2949440"/>
            <a:chOff x="990600" y="1657350"/>
            <a:chExt cx="1726306" cy="2949440"/>
          </a:xfrm>
        </p:grpSpPr>
        <p:sp>
          <p:nvSpPr>
            <p:cNvPr id="495" name="Shape 495"/>
            <p:cNvSpPr/>
            <p:nvPr/>
          </p:nvSpPr>
          <p:spPr>
            <a:xfrm>
              <a:off x="1033344" y="1657350"/>
              <a:ext cx="1633656" cy="2438399"/>
            </a:xfrm>
            <a:prstGeom prst="rect">
              <a:avLst/>
            </a:prstGeom>
            <a:noFill/>
            <a:ln w="12700" cap="flat" cmpd="sng">
              <a:solidFill>
                <a:srgbClr val="3C3C3C"/>
              </a:solidFill>
              <a:prstDash val="solid"/>
              <a:miter/>
              <a:headEnd type="none" w="med" len="med"/>
              <a:tailEnd type="none" w="med" len="med"/>
            </a:ln>
          </p:spPr>
          <p:txBody>
            <a:bodyPr lIns="26775" tIns="26775" rIns="26775" bIns="2677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grpSp>
          <p:nvGrpSpPr>
            <p:cNvPr id="496" name="Shape 496"/>
            <p:cNvGrpSpPr/>
            <p:nvPr/>
          </p:nvGrpSpPr>
          <p:grpSpPr>
            <a:xfrm>
              <a:off x="1117336" y="1725694"/>
              <a:ext cx="1470452" cy="2283396"/>
              <a:chOff x="2979565" y="5499269"/>
              <a:chExt cx="3921207" cy="6089056"/>
            </a:xfrm>
          </p:grpSpPr>
          <p:sp>
            <p:nvSpPr>
              <p:cNvPr id="497" name="Shape 497"/>
              <p:cNvSpPr/>
              <p:nvPr/>
            </p:nvSpPr>
            <p:spPr>
              <a:xfrm>
                <a:off x="2979565" y="9718071"/>
                <a:ext cx="1724083" cy="1859412"/>
              </a:xfrm>
              <a:prstGeom prst="roundRect">
                <a:avLst>
                  <a:gd name="adj" fmla="val 6211"/>
                </a:avLst>
              </a:prstGeom>
              <a:solidFill>
                <a:srgbClr val="5D8C9D"/>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498" name="Shape 498"/>
              <p:cNvSpPr/>
              <p:nvPr/>
            </p:nvSpPr>
            <p:spPr>
              <a:xfrm>
                <a:off x="6053666" y="7644424"/>
                <a:ext cx="847104" cy="1956204"/>
              </a:xfrm>
              <a:prstGeom prst="roundRect">
                <a:avLst>
                  <a:gd name="adj" fmla="val 6211"/>
                </a:avLst>
              </a:prstGeom>
              <a:solidFill>
                <a:srgbClr val="5D8C9D"/>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499" name="Shape 499"/>
              <p:cNvSpPr/>
              <p:nvPr/>
            </p:nvSpPr>
            <p:spPr>
              <a:xfrm>
                <a:off x="3915655" y="7644424"/>
                <a:ext cx="1169229" cy="1956204"/>
              </a:xfrm>
              <a:prstGeom prst="roundRect">
                <a:avLst>
                  <a:gd name="adj" fmla="val 6211"/>
                </a:avLst>
              </a:prstGeom>
              <a:solidFill>
                <a:srgbClr val="36D6C3"/>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0" name="Shape 500"/>
              <p:cNvSpPr/>
              <p:nvPr/>
            </p:nvSpPr>
            <p:spPr>
              <a:xfrm>
                <a:off x="2979565" y="7644424"/>
                <a:ext cx="830433" cy="1956204"/>
              </a:xfrm>
              <a:prstGeom prst="roundRect">
                <a:avLst>
                  <a:gd name="adj" fmla="val 6211"/>
                </a:avLst>
              </a:prstGeom>
              <a:solidFill>
                <a:srgbClr val="699AAB"/>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1" name="Shape 501"/>
              <p:cNvSpPr/>
              <p:nvPr/>
            </p:nvSpPr>
            <p:spPr>
              <a:xfrm>
                <a:off x="5193085" y="7644424"/>
                <a:ext cx="741274" cy="1956204"/>
              </a:xfrm>
              <a:prstGeom prst="roundRect">
                <a:avLst>
                  <a:gd name="adj" fmla="val 6211"/>
                </a:avLst>
              </a:prstGeom>
              <a:solidFill>
                <a:srgbClr val="17BF7F"/>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2" name="Shape 502"/>
              <p:cNvSpPr/>
              <p:nvPr/>
            </p:nvSpPr>
            <p:spPr>
              <a:xfrm>
                <a:off x="5576507" y="9728914"/>
                <a:ext cx="1324263" cy="1859412"/>
              </a:xfrm>
              <a:prstGeom prst="roundRect">
                <a:avLst>
                  <a:gd name="adj" fmla="val 6211"/>
                </a:avLst>
              </a:prstGeom>
              <a:solidFill>
                <a:srgbClr val="36D6C3"/>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3" name="Shape 503"/>
              <p:cNvSpPr/>
              <p:nvPr/>
            </p:nvSpPr>
            <p:spPr>
              <a:xfrm>
                <a:off x="4703648" y="5499269"/>
                <a:ext cx="2197124" cy="1956204"/>
              </a:xfrm>
              <a:prstGeom prst="roundRect">
                <a:avLst>
                  <a:gd name="adj" fmla="val 6211"/>
                </a:avLst>
              </a:prstGeom>
              <a:solidFill>
                <a:srgbClr val="2FB5E5"/>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4" name="Shape 504"/>
              <p:cNvSpPr/>
              <p:nvPr/>
            </p:nvSpPr>
            <p:spPr>
              <a:xfrm>
                <a:off x="2979565" y="5517057"/>
                <a:ext cx="407059" cy="1956204"/>
              </a:xfrm>
              <a:prstGeom prst="roundRect">
                <a:avLst>
                  <a:gd name="adj" fmla="val 6211"/>
                </a:avLst>
              </a:prstGeom>
              <a:solidFill>
                <a:srgbClr val="699AAB"/>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5" name="Shape 505"/>
              <p:cNvSpPr/>
              <p:nvPr/>
            </p:nvSpPr>
            <p:spPr>
              <a:xfrm>
                <a:off x="4037771" y="5517057"/>
                <a:ext cx="554424" cy="1956204"/>
              </a:xfrm>
              <a:prstGeom prst="roundRect">
                <a:avLst>
                  <a:gd name="adj" fmla="val 6211"/>
                </a:avLst>
              </a:prstGeom>
              <a:solidFill>
                <a:srgbClr val="17BF7F"/>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06" name="Shape 506"/>
              <p:cNvSpPr/>
              <p:nvPr/>
            </p:nvSpPr>
            <p:spPr>
              <a:xfrm>
                <a:off x="3532112" y="5517057"/>
                <a:ext cx="383543" cy="1956204"/>
              </a:xfrm>
              <a:prstGeom prst="roundRect">
                <a:avLst>
                  <a:gd name="adj" fmla="val 6211"/>
                </a:avLst>
              </a:prstGeom>
              <a:solidFill>
                <a:srgbClr val="2FB5E5"/>
              </a:solid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grpSp>
        <p:sp>
          <p:nvSpPr>
            <p:cNvPr id="507" name="Shape 507"/>
            <p:cNvSpPr/>
            <p:nvPr/>
          </p:nvSpPr>
          <p:spPr>
            <a:xfrm>
              <a:off x="990600" y="4182773"/>
              <a:ext cx="1726306" cy="424017"/>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Arial"/>
                <a:ea typeface="Arial"/>
                <a:cs typeface="Arial"/>
                <a:sym typeface="Arial"/>
              </a:endParaRPr>
            </a:p>
          </p:txBody>
        </p:sp>
        <p:sp>
          <p:nvSpPr>
            <p:cNvPr id="508" name="Shape 508"/>
            <p:cNvSpPr/>
            <p:nvPr/>
          </p:nvSpPr>
          <p:spPr>
            <a:xfrm>
              <a:off x="1803575" y="3316062"/>
              <a:ext cx="241769" cy="681218"/>
            </a:xfrm>
            <a:prstGeom prst="roundRect">
              <a:avLst>
                <a:gd name="adj" fmla="val 6211"/>
              </a:avLst>
            </a:prstGeom>
            <a:solidFill>
              <a:srgbClr val="2FB5E5"/>
            </a:solidFill>
            <a:ln>
              <a:noFill/>
            </a:ln>
          </p:spPr>
          <p:txBody>
            <a:bodyPr lIns="26775" tIns="26775" rIns="26775" bIns="26775"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grpSp>
      <p:sp>
        <p:nvSpPr>
          <p:cNvPr id="509" name="Shape 509"/>
          <p:cNvSpPr/>
          <p:nvPr/>
        </p:nvSpPr>
        <p:spPr>
          <a:xfrm>
            <a:off x="405481" y="3035350"/>
            <a:ext cx="797675" cy="373179"/>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Slow changing</a:t>
            </a:r>
          </a:p>
        </p:txBody>
      </p:sp>
      <p:sp>
        <p:nvSpPr>
          <p:cNvPr id="510" name="Shape 510"/>
          <p:cNvSpPr/>
          <p:nvPr/>
        </p:nvSpPr>
        <p:spPr>
          <a:xfrm>
            <a:off x="7826532" y="2873696"/>
            <a:ext cx="797675" cy="373179"/>
          </a:xfrm>
          <a:prstGeom prst="rect">
            <a:avLst/>
          </a:prstGeom>
          <a:no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3C3C3C"/>
              </a:buClr>
              <a:buSzPct val="25000"/>
              <a:buFont typeface="Arial"/>
              <a:buNone/>
            </a:pPr>
            <a:r>
              <a:rPr lang="en" sz="1100" b="0" i="0" u="none" strike="noStrike" cap="none">
                <a:solidFill>
                  <a:srgbClr val="3C3C3C"/>
                </a:solidFill>
                <a:latin typeface="Arial"/>
                <a:ea typeface="Arial"/>
                <a:cs typeface="Arial"/>
                <a:sym typeface="Arial"/>
              </a:rPr>
              <a:t>Rapidly updated</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228600" y="273842"/>
            <a:ext cx="8686800" cy="4800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 sz="2880" b="0" i="0" u="none" strike="noStrike" cap="none">
                <a:solidFill>
                  <a:schemeClr val="accent1"/>
                </a:solidFill>
                <a:latin typeface="Arial"/>
                <a:ea typeface="Arial"/>
                <a:cs typeface="Arial"/>
                <a:sym typeface="Arial"/>
              </a:rPr>
              <a:t>Application Modernization</a:t>
            </a:r>
          </a:p>
        </p:txBody>
      </p:sp>
      <p:sp>
        <p:nvSpPr>
          <p:cNvPr id="516" name="Shape 516"/>
          <p:cNvSpPr/>
          <p:nvPr/>
        </p:nvSpPr>
        <p:spPr>
          <a:xfrm>
            <a:off x="1197515" y="1036437"/>
            <a:ext cx="1725000" cy="1819500"/>
          </a:xfrm>
          <a:prstGeom prst="rect">
            <a:avLst/>
          </a:prstGeom>
          <a:noFill/>
          <a:ln w="25400" cap="flat" cmpd="sng">
            <a:solidFill>
              <a:srgbClr val="127CB4"/>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Application Code</a:t>
            </a:r>
          </a:p>
        </p:txBody>
      </p:sp>
      <p:sp>
        <p:nvSpPr>
          <p:cNvPr id="517" name="Shape 517"/>
          <p:cNvSpPr/>
          <p:nvPr/>
        </p:nvSpPr>
        <p:spPr>
          <a:xfrm>
            <a:off x="1415112" y="1469301"/>
            <a:ext cx="454800" cy="444600"/>
          </a:xfrm>
          <a:prstGeom prst="ellipse">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8" name="Shape 518"/>
          <p:cNvSpPr/>
          <p:nvPr/>
        </p:nvSpPr>
        <p:spPr>
          <a:xfrm>
            <a:off x="2157103" y="1493758"/>
            <a:ext cx="478200" cy="444599"/>
          </a:xfrm>
          <a:prstGeom prst="triangle">
            <a:avLst>
              <a:gd name="adj" fmla="val 50000"/>
            </a:avLst>
          </a:prstGeom>
          <a:solidFill>
            <a:schemeClr val="accent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9" name="Shape 519"/>
          <p:cNvSpPr/>
          <p:nvPr/>
        </p:nvSpPr>
        <p:spPr>
          <a:xfrm>
            <a:off x="1462637" y="2088577"/>
            <a:ext cx="486300" cy="525600"/>
          </a:xfrm>
          <a:prstGeom prst="diamond">
            <a:avLst/>
          </a:prstGeom>
          <a:solidFill>
            <a:schemeClr val="accent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0" name="Shape 520"/>
          <p:cNvSpPr/>
          <p:nvPr/>
        </p:nvSpPr>
        <p:spPr>
          <a:xfrm>
            <a:off x="2119432" y="2267906"/>
            <a:ext cx="611700" cy="331500"/>
          </a:xfrm>
          <a:prstGeom prst="parallelogram">
            <a:avLst>
              <a:gd name="adj" fmla="val 34756"/>
            </a:avLst>
          </a:prstGeom>
          <a:solidFill>
            <a:schemeClr val="accent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1" name="Shape 521"/>
          <p:cNvSpPr/>
          <p:nvPr/>
        </p:nvSpPr>
        <p:spPr>
          <a:xfrm>
            <a:off x="3882208" y="1741608"/>
            <a:ext cx="1220400" cy="408900"/>
          </a:xfrm>
          <a:prstGeom prst="rightArrow">
            <a:avLst>
              <a:gd name="adj1" fmla="val 50000"/>
              <a:gd name="adj2" fmla="val 50000"/>
            </a:avLst>
          </a:prstGeom>
          <a:solidFill>
            <a:schemeClr val="accent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2" name="Shape 522"/>
          <p:cNvSpPr txBox="1"/>
          <p:nvPr/>
        </p:nvSpPr>
        <p:spPr>
          <a:xfrm>
            <a:off x="490727" y="3101891"/>
            <a:ext cx="3909600" cy="1400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400" b="1" i="0" u="none" strike="noStrike" cap="none">
                <a:solidFill>
                  <a:schemeClr val="dk1"/>
                </a:solidFill>
                <a:latin typeface="Arial"/>
                <a:ea typeface="Arial"/>
                <a:cs typeface="Arial"/>
                <a:sym typeface="Arial"/>
              </a:rPr>
              <a:t>Developer Issues: </a:t>
            </a:r>
          </a:p>
          <a:p>
            <a:pPr marL="285750" marR="0" lvl="0" indent="-285750" algn="l" rtl="0">
              <a:lnSpc>
                <a:spcPct val="100000"/>
              </a:lnSpc>
              <a:spcBef>
                <a:spcPts val="600"/>
              </a:spcBef>
              <a:spcAft>
                <a:spcPts val="0"/>
              </a:spcAft>
              <a:buClr>
                <a:schemeClr val="dk1"/>
              </a:buClr>
              <a:buSzPct val="100000"/>
              <a:buFont typeface="Arial"/>
              <a:buChar char="•"/>
            </a:pPr>
            <a:r>
              <a:rPr lang="en" sz="1400" b="0" i="0" u="none" strike="noStrike" cap="none">
                <a:solidFill>
                  <a:schemeClr val="dk1"/>
                </a:solidFill>
                <a:latin typeface="Arial"/>
                <a:ea typeface="Arial"/>
                <a:cs typeface="Arial"/>
                <a:sym typeface="Arial"/>
              </a:rPr>
              <a:t>Minor code changes require full re-compile and re-test</a:t>
            </a:r>
          </a:p>
          <a:p>
            <a:pPr marL="288925" marR="0" lvl="7" indent="-288925" algn="l" rtl="0">
              <a:lnSpc>
                <a:spcPct val="100000"/>
              </a:lnSpc>
              <a:spcBef>
                <a:spcPts val="600"/>
              </a:spcBef>
              <a:spcAft>
                <a:spcPts val="0"/>
              </a:spcAft>
              <a:buClr>
                <a:schemeClr val="dk1"/>
              </a:buClr>
              <a:buSzPct val="100000"/>
              <a:buFont typeface="Arial"/>
              <a:buChar char="•"/>
            </a:pPr>
            <a:r>
              <a:rPr lang="en" sz="1400" b="0" i="0" u="none" strike="noStrike" cap="none">
                <a:solidFill>
                  <a:schemeClr val="dk1"/>
                </a:solidFill>
                <a:latin typeface="Arial"/>
                <a:ea typeface="Arial"/>
                <a:cs typeface="Arial"/>
                <a:sym typeface="Arial"/>
              </a:rPr>
              <a:t>Application becomes single point of failure</a:t>
            </a:r>
          </a:p>
          <a:p>
            <a:pPr marL="288925" marR="0" lvl="7" indent="-288925" algn="l" rtl="0">
              <a:lnSpc>
                <a:spcPct val="100000"/>
              </a:lnSpc>
              <a:spcBef>
                <a:spcPts val="600"/>
              </a:spcBef>
              <a:spcAft>
                <a:spcPts val="0"/>
              </a:spcAft>
              <a:buClr>
                <a:schemeClr val="dk1"/>
              </a:buClr>
              <a:buSzPct val="100000"/>
              <a:buFont typeface="Arial"/>
              <a:buChar char="•"/>
            </a:pPr>
            <a:r>
              <a:rPr lang="en" sz="1400" b="0" i="0" u="none" strike="noStrike" cap="none">
                <a:solidFill>
                  <a:schemeClr val="dk1"/>
                </a:solidFill>
                <a:latin typeface="Arial"/>
                <a:ea typeface="Arial"/>
                <a:cs typeface="Arial"/>
                <a:sym typeface="Arial"/>
              </a:rPr>
              <a:t>Application is difficult to scale</a:t>
            </a:r>
          </a:p>
        </p:txBody>
      </p:sp>
      <p:sp>
        <p:nvSpPr>
          <p:cNvPr id="523" name="Shape 523"/>
          <p:cNvSpPr/>
          <p:nvPr/>
        </p:nvSpPr>
        <p:spPr>
          <a:xfrm>
            <a:off x="6127960" y="1198466"/>
            <a:ext cx="454800" cy="444600"/>
          </a:xfrm>
          <a:prstGeom prst="ellipse">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4" name="Shape 524"/>
          <p:cNvSpPr/>
          <p:nvPr/>
        </p:nvSpPr>
        <p:spPr>
          <a:xfrm>
            <a:off x="7134695" y="1237266"/>
            <a:ext cx="478200" cy="444600"/>
          </a:xfrm>
          <a:prstGeom prst="triangle">
            <a:avLst>
              <a:gd name="adj" fmla="val 50000"/>
            </a:avLst>
          </a:prstGeom>
          <a:solidFill>
            <a:schemeClr val="accent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5" name="Shape 525"/>
          <p:cNvSpPr/>
          <p:nvPr/>
        </p:nvSpPr>
        <p:spPr>
          <a:xfrm>
            <a:off x="6274392" y="1975300"/>
            <a:ext cx="486300" cy="525600"/>
          </a:xfrm>
          <a:prstGeom prst="diamond">
            <a:avLst/>
          </a:prstGeom>
          <a:solidFill>
            <a:schemeClr val="accent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6" name="Shape 526"/>
          <p:cNvSpPr/>
          <p:nvPr/>
        </p:nvSpPr>
        <p:spPr>
          <a:xfrm>
            <a:off x="7081539" y="2184575"/>
            <a:ext cx="611700" cy="331500"/>
          </a:xfrm>
          <a:prstGeom prst="parallelogram">
            <a:avLst>
              <a:gd name="adj" fmla="val 34756"/>
            </a:avLst>
          </a:prstGeom>
          <a:solidFill>
            <a:schemeClr val="accent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7" name="Shape 527"/>
          <p:cNvSpPr/>
          <p:nvPr/>
        </p:nvSpPr>
        <p:spPr>
          <a:xfrm>
            <a:off x="6076801" y="1155358"/>
            <a:ext cx="535500" cy="507299"/>
          </a:xfrm>
          <a:prstGeom prst="rect">
            <a:avLst/>
          </a:prstGeom>
          <a:noFill/>
          <a:ln w="12700" cap="flat" cmpd="sng">
            <a:solidFill>
              <a:srgbClr val="127C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8" name="Shape 528"/>
          <p:cNvSpPr/>
          <p:nvPr/>
        </p:nvSpPr>
        <p:spPr>
          <a:xfrm>
            <a:off x="6248344" y="1948592"/>
            <a:ext cx="535499" cy="552300"/>
          </a:xfrm>
          <a:prstGeom prst="rect">
            <a:avLst/>
          </a:prstGeom>
          <a:noFill/>
          <a:ln w="12700" cap="flat" cmpd="sng">
            <a:solidFill>
              <a:srgbClr val="127C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9" name="Shape 529"/>
          <p:cNvSpPr/>
          <p:nvPr/>
        </p:nvSpPr>
        <p:spPr>
          <a:xfrm>
            <a:off x="7106128" y="1189304"/>
            <a:ext cx="535500" cy="552300"/>
          </a:xfrm>
          <a:prstGeom prst="rect">
            <a:avLst/>
          </a:prstGeom>
          <a:noFill/>
          <a:ln w="12700" cap="flat" cmpd="sng">
            <a:solidFill>
              <a:srgbClr val="127C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30" name="Shape 530"/>
          <p:cNvSpPr/>
          <p:nvPr/>
        </p:nvSpPr>
        <p:spPr>
          <a:xfrm>
            <a:off x="7058297" y="2047515"/>
            <a:ext cx="634800" cy="552300"/>
          </a:xfrm>
          <a:prstGeom prst="rect">
            <a:avLst/>
          </a:prstGeom>
          <a:noFill/>
          <a:ln w="12700" cap="flat" cmpd="sng">
            <a:solidFill>
              <a:srgbClr val="127C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31" name="Shape 531"/>
          <p:cNvSpPr txBox="1"/>
          <p:nvPr/>
        </p:nvSpPr>
        <p:spPr>
          <a:xfrm>
            <a:off x="5282235" y="3088008"/>
            <a:ext cx="3598500" cy="52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Microservices</a:t>
            </a:r>
            <a:r>
              <a:rPr lang="en" sz="1400" b="0" i="0" u="none" strike="noStrike" cap="none">
                <a:solidFill>
                  <a:srgbClr val="000000"/>
                </a:solidFill>
                <a:latin typeface="Arial"/>
                <a:ea typeface="Arial"/>
                <a:cs typeface="Arial"/>
                <a:sym typeface="Arial"/>
              </a:rPr>
              <a:t>: Break application into separate operations</a:t>
            </a:r>
          </a:p>
        </p:txBody>
      </p:sp>
      <p:sp>
        <p:nvSpPr>
          <p:cNvPr id="532" name="Shape 532"/>
          <p:cNvSpPr txBox="1"/>
          <p:nvPr/>
        </p:nvSpPr>
        <p:spPr>
          <a:xfrm>
            <a:off x="5282235" y="3788907"/>
            <a:ext cx="3598500" cy="738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12-Factor Apps</a:t>
            </a:r>
            <a:r>
              <a:rPr lang="en" sz="1400" b="0" i="0" u="none" strike="noStrike" cap="none">
                <a:solidFill>
                  <a:srgbClr val="000000"/>
                </a:solidFill>
                <a:latin typeface="Arial"/>
                <a:ea typeface="Arial"/>
                <a:cs typeface="Arial"/>
                <a:sym typeface="Arial"/>
              </a:rPr>
              <a:t>: Make the app independently scalable, stateless, highly available by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Shape 538"/>
          <p:cNvPicPr preferRelativeResize="0"/>
          <p:nvPr/>
        </p:nvPicPr>
        <p:blipFill rotWithShape="1">
          <a:blip r:embed="rId3">
            <a:alphaModFix/>
          </a:blip>
          <a:srcRect/>
          <a:stretch/>
        </p:blipFill>
        <p:spPr>
          <a:xfrm>
            <a:off x="5311689" y="3519396"/>
            <a:ext cx="782973" cy="783176"/>
          </a:xfrm>
          <a:prstGeom prst="rect">
            <a:avLst/>
          </a:prstGeom>
          <a:noFill/>
          <a:ln>
            <a:noFill/>
          </a:ln>
        </p:spPr>
      </p:pic>
      <p:sp>
        <p:nvSpPr>
          <p:cNvPr id="539" name="Shape 539"/>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80" b="0" i="0" u="none" strike="noStrike" cap="none">
                <a:solidFill>
                  <a:schemeClr val="dk2"/>
                </a:solidFill>
                <a:latin typeface="Arial"/>
                <a:ea typeface="Arial"/>
                <a:cs typeface="Arial"/>
                <a:sym typeface="Arial"/>
              </a:rPr>
              <a:t>Continuous Integration and Delivery</a:t>
            </a:r>
          </a:p>
        </p:txBody>
      </p:sp>
      <p:pic>
        <p:nvPicPr>
          <p:cNvPr id="540" name="Shape 540"/>
          <p:cNvPicPr preferRelativeResize="0"/>
          <p:nvPr/>
        </p:nvPicPr>
        <p:blipFill rotWithShape="1">
          <a:blip r:embed="rId3">
            <a:alphaModFix/>
          </a:blip>
          <a:srcRect/>
          <a:stretch/>
        </p:blipFill>
        <p:spPr>
          <a:xfrm>
            <a:off x="710441" y="3059118"/>
            <a:ext cx="782973" cy="783176"/>
          </a:xfrm>
          <a:prstGeom prst="rect">
            <a:avLst/>
          </a:prstGeom>
          <a:noFill/>
          <a:ln>
            <a:noFill/>
          </a:ln>
        </p:spPr>
      </p:pic>
      <p:sp>
        <p:nvSpPr>
          <p:cNvPr id="541" name="Shape 541"/>
          <p:cNvSpPr/>
          <p:nvPr/>
        </p:nvSpPr>
        <p:spPr>
          <a:xfrm>
            <a:off x="636764" y="3814496"/>
            <a:ext cx="1443089"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600" b="1" i="0" u="none" strike="noStrike" cap="none">
                <a:solidFill>
                  <a:srgbClr val="000000"/>
                </a:solidFill>
                <a:latin typeface="Arial"/>
                <a:ea typeface="Arial"/>
                <a:cs typeface="Arial"/>
                <a:sym typeface="Arial"/>
              </a:rPr>
              <a:t>Developer</a:t>
            </a:r>
          </a:p>
        </p:txBody>
      </p:sp>
      <p:pic>
        <p:nvPicPr>
          <p:cNvPr id="542" name="Shape 542"/>
          <p:cNvPicPr preferRelativeResize="0"/>
          <p:nvPr/>
        </p:nvPicPr>
        <p:blipFill rotWithShape="1">
          <a:blip r:embed="rId4">
            <a:alphaModFix/>
          </a:blip>
          <a:srcRect/>
          <a:stretch/>
        </p:blipFill>
        <p:spPr>
          <a:xfrm>
            <a:off x="4200855" y="3328012"/>
            <a:ext cx="405682" cy="559329"/>
          </a:xfrm>
          <a:prstGeom prst="rect">
            <a:avLst/>
          </a:prstGeom>
          <a:noFill/>
          <a:ln>
            <a:noFill/>
          </a:ln>
        </p:spPr>
      </p:pic>
      <p:cxnSp>
        <p:nvCxnSpPr>
          <p:cNvPr id="543" name="Shape 543"/>
          <p:cNvCxnSpPr/>
          <p:nvPr/>
        </p:nvCxnSpPr>
        <p:spPr>
          <a:xfrm flipH="1">
            <a:off x="2187712" y="2035422"/>
            <a:ext cx="1737106" cy="1143997"/>
          </a:xfrm>
          <a:prstGeom prst="straightConnector1">
            <a:avLst/>
          </a:prstGeom>
          <a:noFill/>
          <a:ln w="25400" cap="flat" cmpd="sng">
            <a:solidFill>
              <a:schemeClr val="accent1"/>
            </a:solidFill>
            <a:prstDash val="solid"/>
            <a:round/>
            <a:headEnd type="none" w="med" len="med"/>
            <a:tailEnd type="stealth" w="lg" len="lg"/>
          </a:ln>
        </p:spPr>
      </p:cxnSp>
      <p:cxnSp>
        <p:nvCxnSpPr>
          <p:cNvPr id="544" name="Shape 544"/>
          <p:cNvCxnSpPr/>
          <p:nvPr/>
        </p:nvCxnSpPr>
        <p:spPr>
          <a:xfrm>
            <a:off x="2068434" y="1916188"/>
            <a:ext cx="1802504" cy="11476"/>
          </a:xfrm>
          <a:prstGeom prst="straightConnector1">
            <a:avLst/>
          </a:prstGeom>
          <a:noFill/>
          <a:ln w="25400" cap="flat" cmpd="sng">
            <a:solidFill>
              <a:schemeClr val="accent1"/>
            </a:solidFill>
            <a:prstDash val="solid"/>
            <a:round/>
            <a:headEnd type="none" w="med" len="med"/>
            <a:tailEnd type="stealth" w="lg" len="lg"/>
          </a:ln>
        </p:spPr>
      </p:cxnSp>
      <p:pic>
        <p:nvPicPr>
          <p:cNvPr id="545" name="Shape 545"/>
          <p:cNvPicPr preferRelativeResize="0"/>
          <p:nvPr/>
        </p:nvPicPr>
        <p:blipFill rotWithShape="1">
          <a:blip r:embed="rId5">
            <a:alphaModFix/>
          </a:blip>
          <a:srcRect/>
          <a:stretch/>
        </p:blipFill>
        <p:spPr>
          <a:xfrm>
            <a:off x="1275508" y="1519725"/>
            <a:ext cx="792925" cy="792925"/>
          </a:xfrm>
          <a:prstGeom prst="rect">
            <a:avLst/>
          </a:prstGeom>
          <a:noFill/>
          <a:ln>
            <a:noFill/>
          </a:ln>
        </p:spPr>
      </p:pic>
      <p:sp>
        <p:nvSpPr>
          <p:cNvPr id="546" name="Shape 546"/>
          <p:cNvSpPr/>
          <p:nvPr/>
        </p:nvSpPr>
        <p:spPr>
          <a:xfrm>
            <a:off x="342212" y="1797573"/>
            <a:ext cx="842485" cy="43088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100" b="0" i="0" u="none" strike="noStrike" cap="none">
                <a:solidFill>
                  <a:srgbClr val="000000"/>
                </a:solidFill>
                <a:latin typeface="Arial"/>
                <a:ea typeface="Arial"/>
                <a:cs typeface="Arial"/>
                <a:sym typeface="Arial"/>
              </a:rPr>
              <a:t>Version</a:t>
            </a:r>
            <a:br>
              <a:rPr lang="en" sz="1100" b="0" i="0" u="none" strike="noStrike" cap="none">
                <a:solidFill>
                  <a:srgbClr val="000000"/>
                </a:solidFill>
                <a:latin typeface="Arial"/>
                <a:ea typeface="Arial"/>
                <a:cs typeface="Arial"/>
                <a:sym typeface="Arial"/>
              </a:rPr>
            </a:br>
            <a:r>
              <a:rPr lang="en" sz="1100" b="0" i="0" u="none" strike="noStrike" cap="none">
                <a:solidFill>
                  <a:srgbClr val="000000"/>
                </a:solidFill>
                <a:latin typeface="Arial"/>
                <a:ea typeface="Arial"/>
                <a:cs typeface="Arial"/>
                <a:sym typeface="Arial"/>
              </a:rPr>
              <a:t>control</a:t>
            </a:r>
          </a:p>
        </p:txBody>
      </p:sp>
      <p:cxnSp>
        <p:nvCxnSpPr>
          <p:cNvPr id="547" name="Shape 547"/>
          <p:cNvCxnSpPr>
            <a:endCxn id="545" idx="2"/>
          </p:cNvCxnSpPr>
          <p:nvPr/>
        </p:nvCxnSpPr>
        <p:spPr>
          <a:xfrm rot="10800000">
            <a:off x="1671971" y="2312650"/>
            <a:ext cx="5400" cy="838800"/>
          </a:xfrm>
          <a:prstGeom prst="straightConnector1">
            <a:avLst/>
          </a:prstGeom>
          <a:noFill/>
          <a:ln w="25400" cap="flat" cmpd="sng">
            <a:solidFill>
              <a:schemeClr val="accent1"/>
            </a:solidFill>
            <a:prstDash val="solid"/>
            <a:round/>
            <a:headEnd type="none" w="med" len="med"/>
            <a:tailEnd type="stealth" w="lg" len="lg"/>
          </a:ln>
        </p:spPr>
      </p:cxnSp>
      <p:cxnSp>
        <p:nvCxnSpPr>
          <p:cNvPr id="548" name="Shape 548"/>
          <p:cNvCxnSpPr/>
          <p:nvPr/>
        </p:nvCxnSpPr>
        <p:spPr>
          <a:xfrm flipH="1">
            <a:off x="4754551" y="1881474"/>
            <a:ext cx="1503305" cy="9428"/>
          </a:xfrm>
          <a:prstGeom prst="straightConnector1">
            <a:avLst/>
          </a:prstGeom>
          <a:noFill/>
          <a:ln w="25400" cap="flat" cmpd="sng">
            <a:solidFill>
              <a:schemeClr val="accent1"/>
            </a:solidFill>
            <a:prstDash val="solid"/>
            <a:round/>
            <a:headEnd type="stealth" w="lg" len="lg"/>
            <a:tailEnd type="none" w="med" len="med"/>
          </a:ln>
        </p:spPr>
      </p:cxnSp>
      <p:pic>
        <p:nvPicPr>
          <p:cNvPr id="549" name="Shape 549" descr="Container.png"/>
          <p:cNvPicPr preferRelativeResize="0"/>
          <p:nvPr/>
        </p:nvPicPr>
        <p:blipFill rotWithShape="1">
          <a:blip r:embed="rId6">
            <a:alphaModFix/>
          </a:blip>
          <a:srcRect/>
          <a:stretch/>
        </p:blipFill>
        <p:spPr>
          <a:xfrm>
            <a:off x="4172732" y="2808541"/>
            <a:ext cx="530288" cy="530288"/>
          </a:xfrm>
          <a:prstGeom prst="rect">
            <a:avLst/>
          </a:prstGeom>
          <a:noFill/>
          <a:ln>
            <a:noFill/>
          </a:ln>
        </p:spPr>
      </p:pic>
      <p:grpSp>
        <p:nvGrpSpPr>
          <p:cNvPr id="550" name="Shape 550"/>
          <p:cNvGrpSpPr/>
          <p:nvPr/>
        </p:nvGrpSpPr>
        <p:grpSpPr>
          <a:xfrm>
            <a:off x="1371178" y="3228946"/>
            <a:ext cx="683264" cy="459352"/>
            <a:chOff x="1676400" y="9809163"/>
            <a:chExt cx="1930399" cy="1366837"/>
          </a:xfrm>
        </p:grpSpPr>
        <p:sp>
          <p:nvSpPr>
            <p:cNvPr id="551" name="Shape 551"/>
            <p:cNvSpPr/>
            <p:nvPr/>
          </p:nvSpPr>
          <p:spPr>
            <a:xfrm>
              <a:off x="1816100" y="9809163"/>
              <a:ext cx="1650999" cy="987425"/>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chemeClr val="accent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2" name="Shape 552"/>
            <p:cNvSpPr/>
            <p:nvPr/>
          </p:nvSpPr>
          <p:spPr>
            <a:xfrm>
              <a:off x="1676400" y="11107738"/>
              <a:ext cx="1930399" cy="68262"/>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chemeClr val="accent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3" name="Shape 553"/>
            <p:cNvSpPr/>
            <p:nvPr/>
          </p:nvSpPr>
          <p:spPr>
            <a:xfrm>
              <a:off x="1687513" y="10825163"/>
              <a:ext cx="1908174" cy="263525"/>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chemeClr val="accent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554" name="Shape 554"/>
          <p:cNvSpPr/>
          <p:nvPr/>
        </p:nvSpPr>
        <p:spPr>
          <a:xfrm>
            <a:off x="3779755" y="3851776"/>
            <a:ext cx="422751" cy="533170"/>
          </a:xfrm>
          <a:custGeom>
            <a:avLst/>
            <a:gdLst/>
            <a:ahLst/>
            <a:cxnLst/>
            <a:rect l="0" t="0" r="0" b="0"/>
            <a:pathLst>
              <a:path w="120000" h="120000" extrusionOk="0">
                <a:moveTo>
                  <a:pt x="91679" y="91161"/>
                </a:moveTo>
                <a:lnTo>
                  <a:pt x="98759" y="91161"/>
                </a:lnTo>
                <a:lnTo>
                  <a:pt x="98759" y="91161"/>
                </a:lnTo>
                <a:lnTo>
                  <a:pt x="99485" y="91298"/>
                </a:lnTo>
                <a:lnTo>
                  <a:pt x="99848" y="91708"/>
                </a:lnTo>
                <a:lnTo>
                  <a:pt x="99848" y="96628"/>
                </a:lnTo>
                <a:lnTo>
                  <a:pt x="99848" y="96628"/>
                </a:lnTo>
                <a:lnTo>
                  <a:pt x="99485" y="97038"/>
                </a:lnTo>
                <a:lnTo>
                  <a:pt x="98759" y="97312"/>
                </a:lnTo>
                <a:lnTo>
                  <a:pt x="91679" y="97312"/>
                </a:lnTo>
                <a:lnTo>
                  <a:pt x="91679" y="97312"/>
                </a:lnTo>
                <a:lnTo>
                  <a:pt x="90771" y="97038"/>
                </a:lnTo>
                <a:lnTo>
                  <a:pt x="90590" y="96628"/>
                </a:lnTo>
                <a:lnTo>
                  <a:pt x="90590" y="91708"/>
                </a:lnTo>
                <a:lnTo>
                  <a:pt x="90590" y="91708"/>
                </a:lnTo>
                <a:lnTo>
                  <a:pt x="90771" y="91298"/>
                </a:lnTo>
                <a:lnTo>
                  <a:pt x="91679" y="91161"/>
                </a:lnTo>
                <a:lnTo>
                  <a:pt x="91679" y="91161"/>
                </a:lnTo>
                <a:close/>
                <a:moveTo>
                  <a:pt x="13615" y="84191"/>
                </a:moveTo>
                <a:lnTo>
                  <a:pt x="13615" y="84191"/>
                </a:lnTo>
                <a:lnTo>
                  <a:pt x="12708" y="84191"/>
                </a:lnTo>
                <a:lnTo>
                  <a:pt x="12344" y="84601"/>
                </a:lnTo>
                <a:lnTo>
                  <a:pt x="11800" y="85011"/>
                </a:lnTo>
                <a:lnTo>
                  <a:pt x="11800" y="85284"/>
                </a:lnTo>
                <a:lnTo>
                  <a:pt x="11800" y="103052"/>
                </a:lnTo>
                <a:lnTo>
                  <a:pt x="11800" y="103052"/>
                </a:lnTo>
                <a:lnTo>
                  <a:pt x="11800" y="103462"/>
                </a:lnTo>
                <a:lnTo>
                  <a:pt x="12344" y="103872"/>
                </a:lnTo>
                <a:lnTo>
                  <a:pt x="12708" y="104145"/>
                </a:lnTo>
                <a:lnTo>
                  <a:pt x="13615" y="104145"/>
                </a:lnTo>
                <a:lnTo>
                  <a:pt x="106384" y="104145"/>
                </a:lnTo>
                <a:lnTo>
                  <a:pt x="106384" y="104145"/>
                </a:lnTo>
                <a:lnTo>
                  <a:pt x="106928" y="104145"/>
                </a:lnTo>
                <a:lnTo>
                  <a:pt x="107655" y="103872"/>
                </a:lnTo>
                <a:lnTo>
                  <a:pt x="108018" y="103462"/>
                </a:lnTo>
                <a:lnTo>
                  <a:pt x="108199" y="103052"/>
                </a:lnTo>
                <a:lnTo>
                  <a:pt x="108199" y="85284"/>
                </a:lnTo>
                <a:lnTo>
                  <a:pt x="108199" y="85284"/>
                </a:lnTo>
                <a:lnTo>
                  <a:pt x="108018" y="85011"/>
                </a:lnTo>
                <a:lnTo>
                  <a:pt x="107655" y="84601"/>
                </a:lnTo>
                <a:lnTo>
                  <a:pt x="106928" y="84191"/>
                </a:lnTo>
                <a:lnTo>
                  <a:pt x="106384" y="84191"/>
                </a:lnTo>
                <a:lnTo>
                  <a:pt x="13615" y="84191"/>
                </a:lnTo>
                <a:lnTo>
                  <a:pt x="13615" y="84191"/>
                </a:lnTo>
                <a:close/>
                <a:moveTo>
                  <a:pt x="91679" y="66287"/>
                </a:moveTo>
                <a:lnTo>
                  <a:pt x="98759" y="66287"/>
                </a:lnTo>
                <a:lnTo>
                  <a:pt x="98759" y="66287"/>
                </a:lnTo>
                <a:lnTo>
                  <a:pt x="99485" y="66423"/>
                </a:lnTo>
                <a:lnTo>
                  <a:pt x="99848" y="66833"/>
                </a:lnTo>
                <a:lnTo>
                  <a:pt x="99848" y="71617"/>
                </a:lnTo>
                <a:lnTo>
                  <a:pt x="99848" y="71617"/>
                </a:lnTo>
                <a:lnTo>
                  <a:pt x="99485" y="72164"/>
                </a:lnTo>
                <a:lnTo>
                  <a:pt x="98759" y="72437"/>
                </a:lnTo>
                <a:lnTo>
                  <a:pt x="91679" y="72437"/>
                </a:lnTo>
                <a:lnTo>
                  <a:pt x="91679" y="72437"/>
                </a:lnTo>
                <a:lnTo>
                  <a:pt x="90771" y="72164"/>
                </a:lnTo>
                <a:lnTo>
                  <a:pt x="90590" y="71617"/>
                </a:lnTo>
                <a:lnTo>
                  <a:pt x="90590" y="66833"/>
                </a:lnTo>
                <a:lnTo>
                  <a:pt x="90590" y="66833"/>
                </a:lnTo>
                <a:lnTo>
                  <a:pt x="90771" y="66423"/>
                </a:lnTo>
                <a:lnTo>
                  <a:pt x="91679" y="66287"/>
                </a:lnTo>
                <a:lnTo>
                  <a:pt x="91679" y="66287"/>
                </a:lnTo>
                <a:close/>
                <a:moveTo>
                  <a:pt x="13615" y="59179"/>
                </a:moveTo>
                <a:lnTo>
                  <a:pt x="13615" y="59179"/>
                </a:lnTo>
                <a:lnTo>
                  <a:pt x="12708" y="59316"/>
                </a:lnTo>
                <a:lnTo>
                  <a:pt x="12344" y="59453"/>
                </a:lnTo>
                <a:lnTo>
                  <a:pt x="11800" y="59863"/>
                </a:lnTo>
                <a:lnTo>
                  <a:pt x="11800" y="60546"/>
                </a:lnTo>
                <a:lnTo>
                  <a:pt x="11800" y="78177"/>
                </a:lnTo>
                <a:lnTo>
                  <a:pt x="11800" y="78177"/>
                </a:lnTo>
                <a:lnTo>
                  <a:pt x="11800" y="78587"/>
                </a:lnTo>
                <a:lnTo>
                  <a:pt x="12344" y="78997"/>
                </a:lnTo>
                <a:lnTo>
                  <a:pt x="12708" y="79134"/>
                </a:lnTo>
                <a:lnTo>
                  <a:pt x="13615" y="79407"/>
                </a:lnTo>
                <a:lnTo>
                  <a:pt x="106384" y="79407"/>
                </a:lnTo>
                <a:lnTo>
                  <a:pt x="106384" y="79407"/>
                </a:lnTo>
                <a:lnTo>
                  <a:pt x="106928" y="79134"/>
                </a:lnTo>
                <a:lnTo>
                  <a:pt x="107655" y="78997"/>
                </a:lnTo>
                <a:lnTo>
                  <a:pt x="108018" y="78587"/>
                </a:lnTo>
                <a:lnTo>
                  <a:pt x="108199" y="78177"/>
                </a:lnTo>
                <a:lnTo>
                  <a:pt x="108199" y="60546"/>
                </a:lnTo>
                <a:lnTo>
                  <a:pt x="108199" y="60546"/>
                </a:lnTo>
                <a:lnTo>
                  <a:pt x="108018" y="59863"/>
                </a:lnTo>
                <a:lnTo>
                  <a:pt x="107655" y="59453"/>
                </a:lnTo>
                <a:lnTo>
                  <a:pt x="106928" y="59316"/>
                </a:lnTo>
                <a:lnTo>
                  <a:pt x="106384" y="59179"/>
                </a:lnTo>
                <a:lnTo>
                  <a:pt x="13615" y="59179"/>
                </a:lnTo>
                <a:lnTo>
                  <a:pt x="13615" y="59179"/>
                </a:lnTo>
                <a:close/>
                <a:moveTo>
                  <a:pt x="91679" y="41412"/>
                </a:moveTo>
                <a:lnTo>
                  <a:pt x="98759" y="41412"/>
                </a:lnTo>
                <a:lnTo>
                  <a:pt x="98759" y="41412"/>
                </a:lnTo>
                <a:lnTo>
                  <a:pt x="99485" y="41412"/>
                </a:lnTo>
                <a:lnTo>
                  <a:pt x="99848" y="41958"/>
                </a:lnTo>
                <a:lnTo>
                  <a:pt x="99848" y="46742"/>
                </a:lnTo>
                <a:lnTo>
                  <a:pt x="99848" y="46742"/>
                </a:lnTo>
                <a:lnTo>
                  <a:pt x="99485" y="47152"/>
                </a:lnTo>
                <a:lnTo>
                  <a:pt x="98759" y="47425"/>
                </a:lnTo>
                <a:lnTo>
                  <a:pt x="91679" y="47425"/>
                </a:lnTo>
                <a:lnTo>
                  <a:pt x="91679" y="47425"/>
                </a:lnTo>
                <a:lnTo>
                  <a:pt x="90771" y="47152"/>
                </a:lnTo>
                <a:lnTo>
                  <a:pt x="90590" y="46742"/>
                </a:lnTo>
                <a:lnTo>
                  <a:pt x="90590" y="41958"/>
                </a:lnTo>
                <a:lnTo>
                  <a:pt x="90590" y="41958"/>
                </a:lnTo>
                <a:lnTo>
                  <a:pt x="90771" y="41412"/>
                </a:lnTo>
                <a:lnTo>
                  <a:pt x="91679" y="41412"/>
                </a:lnTo>
                <a:lnTo>
                  <a:pt x="91679" y="41412"/>
                </a:lnTo>
                <a:close/>
                <a:moveTo>
                  <a:pt x="13615" y="34305"/>
                </a:moveTo>
                <a:lnTo>
                  <a:pt x="13615" y="34305"/>
                </a:lnTo>
                <a:lnTo>
                  <a:pt x="12708" y="34441"/>
                </a:lnTo>
                <a:lnTo>
                  <a:pt x="12344" y="34715"/>
                </a:lnTo>
                <a:lnTo>
                  <a:pt x="11800" y="34988"/>
                </a:lnTo>
                <a:lnTo>
                  <a:pt x="11800" y="35671"/>
                </a:lnTo>
                <a:lnTo>
                  <a:pt x="11800" y="53166"/>
                </a:lnTo>
                <a:lnTo>
                  <a:pt x="11800" y="53166"/>
                </a:lnTo>
                <a:lnTo>
                  <a:pt x="11800" y="53712"/>
                </a:lnTo>
                <a:lnTo>
                  <a:pt x="12344" y="54123"/>
                </a:lnTo>
                <a:lnTo>
                  <a:pt x="12708" y="54259"/>
                </a:lnTo>
                <a:lnTo>
                  <a:pt x="13615" y="54533"/>
                </a:lnTo>
                <a:lnTo>
                  <a:pt x="106384" y="54533"/>
                </a:lnTo>
                <a:lnTo>
                  <a:pt x="106384" y="54533"/>
                </a:lnTo>
                <a:lnTo>
                  <a:pt x="106928" y="54259"/>
                </a:lnTo>
                <a:lnTo>
                  <a:pt x="107655" y="54123"/>
                </a:lnTo>
                <a:lnTo>
                  <a:pt x="108018" y="53712"/>
                </a:lnTo>
                <a:lnTo>
                  <a:pt x="108199" y="53166"/>
                </a:lnTo>
                <a:lnTo>
                  <a:pt x="108199" y="35671"/>
                </a:lnTo>
                <a:lnTo>
                  <a:pt x="108199" y="35671"/>
                </a:lnTo>
                <a:lnTo>
                  <a:pt x="108018" y="34988"/>
                </a:lnTo>
                <a:lnTo>
                  <a:pt x="107655" y="34715"/>
                </a:lnTo>
                <a:lnTo>
                  <a:pt x="106928" y="34441"/>
                </a:lnTo>
                <a:lnTo>
                  <a:pt x="106384" y="34305"/>
                </a:lnTo>
                <a:lnTo>
                  <a:pt x="13615" y="34305"/>
                </a:lnTo>
                <a:lnTo>
                  <a:pt x="13615" y="34305"/>
                </a:lnTo>
                <a:close/>
                <a:moveTo>
                  <a:pt x="91679" y="16400"/>
                </a:moveTo>
                <a:lnTo>
                  <a:pt x="98759" y="16400"/>
                </a:lnTo>
                <a:lnTo>
                  <a:pt x="98759" y="16400"/>
                </a:lnTo>
                <a:lnTo>
                  <a:pt x="99485" y="16537"/>
                </a:lnTo>
                <a:lnTo>
                  <a:pt x="99848" y="16947"/>
                </a:lnTo>
                <a:lnTo>
                  <a:pt x="99848" y="22004"/>
                </a:lnTo>
                <a:lnTo>
                  <a:pt x="99848" y="22004"/>
                </a:lnTo>
                <a:lnTo>
                  <a:pt x="99485" y="22277"/>
                </a:lnTo>
                <a:lnTo>
                  <a:pt x="98759" y="22551"/>
                </a:lnTo>
                <a:lnTo>
                  <a:pt x="91679" y="22551"/>
                </a:lnTo>
                <a:lnTo>
                  <a:pt x="91679" y="22551"/>
                </a:lnTo>
                <a:lnTo>
                  <a:pt x="90771" y="22277"/>
                </a:lnTo>
                <a:lnTo>
                  <a:pt x="90590" y="22004"/>
                </a:lnTo>
                <a:lnTo>
                  <a:pt x="90590" y="16947"/>
                </a:lnTo>
                <a:lnTo>
                  <a:pt x="90590" y="16947"/>
                </a:lnTo>
                <a:lnTo>
                  <a:pt x="90771" y="16537"/>
                </a:lnTo>
                <a:lnTo>
                  <a:pt x="91679" y="16400"/>
                </a:lnTo>
                <a:lnTo>
                  <a:pt x="91679" y="16400"/>
                </a:lnTo>
                <a:close/>
                <a:moveTo>
                  <a:pt x="13615" y="9430"/>
                </a:moveTo>
                <a:lnTo>
                  <a:pt x="13615" y="9430"/>
                </a:lnTo>
                <a:lnTo>
                  <a:pt x="12708" y="9430"/>
                </a:lnTo>
                <a:lnTo>
                  <a:pt x="12344" y="9840"/>
                </a:lnTo>
                <a:lnTo>
                  <a:pt x="11800" y="10250"/>
                </a:lnTo>
                <a:lnTo>
                  <a:pt x="11800" y="10660"/>
                </a:lnTo>
                <a:lnTo>
                  <a:pt x="11800" y="28291"/>
                </a:lnTo>
                <a:lnTo>
                  <a:pt x="11800" y="28291"/>
                </a:lnTo>
                <a:lnTo>
                  <a:pt x="11800" y="28701"/>
                </a:lnTo>
                <a:lnTo>
                  <a:pt x="12344" y="29111"/>
                </a:lnTo>
                <a:lnTo>
                  <a:pt x="12708" y="29521"/>
                </a:lnTo>
                <a:lnTo>
                  <a:pt x="13615" y="29521"/>
                </a:lnTo>
                <a:lnTo>
                  <a:pt x="106384" y="29521"/>
                </a:lnTo>
                <a:lnTo>
                  <a:pt x="106384" y="29521"/>
                </a:lnTo>
                <a:lnTo>
                  <a:pt x="106928" y="29521"/>
                </a:lnTo>
                <a:lnTo>
                  <a:pt x="107655" y="29111"/>
                </a:lnTo>
                <a:lnTo>
                  <a:pt x="108018" y="28701"/>
                </a:lnTo>
                <a:lnTo>
                  <a:pt x="108199" y="28291"/>
                </a:lnTo>
                <a:lnTo>
                  <a:pt x="108199" y="10660"/>
                </a:lnTo>
                <a:lnTo>
                  <a:pt x="108199" y="10660"/>
                </a:lnTo>
                <a:lnTo>
                  <a:pt x="108018" y="10250"/>
                </a:lnTo>
                <a:lnTo>
                  <a:pt x="107655" y="9840"/>
                </a:lnTo>
                <a:lnTo>
                  <a:pt x="106928" y="9430"/>
                </a:lnTo>
                <a:lnTo>
                  <a:pt x="106384" y="9430"/>
                </a:lnTo>
                <a:lnTo>
                  <a:pt x="13615" y="9430"/>
                </a:lnTo>
                <a:lnTo>
                  <a:pt x="13615" y="9430"/>
                </a:lnTo>
                <a:close/>
                <a:moveTo>
                  <a:pt x="11981" y="0"/>
                </a:moveTo>
                <a:lnTo>
                  <a:pt x="11981" y="0"/>
                </a:lnTo>
                <a:lnTo>
                  <a:pt x="9440" y="136"/>
                </a:lnTo>
                <a:lnTo>
                  <a:pt x="7080" y="820"/>
                </a:lnTo>
                <a:lnTo>
                  <a:pt x="5083" y="1776"/>
                </a:lnTo>
                <a:lnTo>
                  <a:pt x="3267" y="2733"/>
                </a:lnTo>
                <a:lnTo>
                  <a:pt x="1996" y="4100"/>
                </a:lnTo>
                <a:lnTo>
                  <a:pt x="726" y="5603"/>
                </a:lnTo>
                <a:lnTo>
                  <a:pt x="181" y="7380"/>
                </a:lnTo>
                <a:lnTo>
                  <a:pt x="0" y="9293"/>
                </a:lnTo>
                <a:lnTo>
                  <a:pt x="0" y="104555"/>
                </a:lnTo>
                <a:lnTo>
                  <a:pt x="0" y="104555"/>
                </a:lnTo>
                <a:lnTo>
                  <a:pt x="181" y="106332"/>
                </a:lnTo>
                <a:lnTo>
                  <a:pt x="726" y="108109"/>
                </a:lnTo>
                <a:lnTo>
                  <a:pt x="1996" y="109612"/>
                </a:lnTo>
                <a:lnTo>
                  <a:pt x="3267" y="110979"/>
                </a:lnTo>
                <a:lnTo>
                  <a:pt x="5083" y="112072"/>
                </a:lnTo>
                <a:lnTo>
                  <a:pt x="7080" y="112892"/>
                </a:lnTo>
                <a:lnTo>
                  <a:pt x="9440" y="113439"/>
                </a:lnTo>
                <a:lnTo>
                  <a:pt x="11981" y="113576"/>
                </a:lnTo>
                <a:lnTo>
                  <a:pt x="15431" y="113576"/>
                </a:lnTo>
                <a:lnTo>
                  <a:pt x="15431" y="113576"/>
                </a:lnTo>
                <a:lnTo>
                  <a:pt x="15612" y="114943"/>
                </a:lnTo>
                <a:lnTo>
                  <a:pt x="16157" y="116173"/>
                </a:lnTo>
                <a:lnTo>
                  <a:pt x="17065" y="117266"/>
                </a:lnTo>
                <a:lnTo>
                  <a:pt x="18154" y="118086"/>
                </a:lnTo>
                <a:lnTo>
                  <a:pt x="19788" y="119043"/>
                </a:lnTo>
                <a:lnTo>
                  <a:pt x="21240" y="119589"/>
                </a:lnTo>
                <a:lnTo>
                  <a:pt x="22692" y="120000"/>
                </a:lnTo>
                <a:lnTo>
                  <a:pt x="24508" y="120000"/>
                </a:lnTo>
                <a:lnTo>
                  <a:pt x="24508" y="120000"/>
                </a:lnTo>
                <a:lnTo>
                  <a:pt x="26323" y="120000"/>
                </a:lnTo>
                <a:lnTo>
                  <a:pt x="28139" y="119589"/>
                </a:lnTo>
                <a:lnTo>
                  <a:pt x="29591" y="119043"/>
                </a:lnTo>
                <a:lnTo>
                  <a:pt x="31043" y="118086"/>
                </a:lnTo>
                <a:lnTo>
                  <a:pt x="32314" y="117266"/>
                </a:lnTo>
                <a:lnTo>
                  <a:pt x="33040" y="116173"/>
                </a:lnTo>
                <a:lnTo>
                  <a:pt x="33585" y="114943"/>
                </a:lnTo>
                <a:lnTo>
                  <a:pt x="33948" y="113576"/>
                </a:lnTo>
                <a:lnTo>
                  <a:pt x="86051" y="113576"/>
                </a:lnTo>
                <a:lnTo>
                  <a:pt x="86051" y="113576"/>
                </a:lnTo>
                <a:lnTo>
                  <a:pt x="86232" y="114943"/>
                </a:lnTo>
                <a:lnTo>
                  <a:pt x="86959" y="116173"/>
                </a:lnTo>
                <a:lnTo>
                  <a:pt x="87685" y="117266"/>
                </a:lnTo>
                <a:lnTo>
                  <a:pt x="88956" y="118086"/>
                </a:lnTo>
                <a:lnTo>
                  <a:pt x="90408" y="119043"/>
                </a:lnTo>
                <a:lnTo>
                  <a:pt x="91860" y="119589"/>
                </a:lnTo>
                <a:lnTo>
                  <a:pt x="93676" y="120000"/>
                </a:lnTo>
                <a:lnTo>
                  <a:pt x="95491" y="120000"/>
                </a:lnTo>
                <a:lnTo>
                  <a:pt x="95491" y="120000"/>
                </a:lnTo>
                <a:lnTo>
                  <a:pt x="97307" y="120000"/>
                </a:lnTo>
                <a:lnTo>
                  <a:pt x="98759" y="119589"/>
                </a:lnTo>
                <a:lnTo>
                  <a:pt x="100211" y="119043"/>
                </a:lnTo>
                <a:lnTo>
                  <a:pt x="101845" y="118086"/>
                </a:lnTo>
                <a:lnTo>
                  <a:pt x="102934" y="117266"/>
                </a:lnTo>
                <a:lnTo>
                  <a:pt x="103842" y="116173"/>
                </a:lnTo>
                <a:lnTo>
                  <a:pt x="104387" y="114943"/>
                </a:lnTo>
                <a:lnTo>
                  <a:pt x="104568" y="113576"/>
                </a:lnTo>
                <a:lnTo>
                  <a:pt x="108018" y="113576"/>
                </a:lnTo>
                <a:lnTo>
                  <a:pt x="108018" y="113576"/>
                </a:lnTo>
                <a:lnTo>
                  <a:pt x="110559" y="113439"/>
                </a:lnTo>
                <a:lnTo>
                  <a:pt x="112556" y="112892"/>
                </a:lnTo>
                <a:lnTo>
                  <a:pt x="114553" y="112072"/>
                </a:lnTo>
                <a:lnTo>
                  <a:pt x="116369" y="110979"/>
                </a:lnTo>
                <a:lnTo>
                  <a:pt x="118003" y="109612"/>
                </a:lnTo>
                <a:lnTo>
                  <a:pt x="118910" y="108109"/>
                </a:lnTo>
                <a:lnTo>
                  <a:pt x="119818" y="106332"/>
                </a:lnTo>
                <a:lnTo>
                  <a:pt x="120000" y="104555"/>
                </a:lnTo>
                <a:lnTo>
                  <a:pt x="120000" y="9293"/>
                </a:lnTo>
                <a:lnTo>
                  <a:pt x="120000" y="9293"/>
                </a:lnTo>
                <a:lnTo>
                  <a:pt x="119818" y="7380"/>
                </a:lnTo>
                <a:lnTo>
                  <a:pt x="118910" y="5603"/>
                </a:lnTo>
                <a:lnTo>
                  <a:pt x="118003" y="4100"/>
                </a:lnTo>
                <a:lnTo>
                  <a:pt x="116369" y="2733"/>
                </a:lnTo>
                <a:lnTo>
                  <a:pt x="114553" y="1776"/>
                </a:lnTo>
                <a:lnTo>
                  <a:pt x="112556" y="820"/>
                </a:lnTo>
                <a:lnTo>
                  <a:pt x="110559" y="136"/>
                </a:lnTo>
                <a:lnTo>
                  <a:pt x="108018" y="0"/>
                </a:lnTo>
                <a:lnTo>
                  <a:pt x="11981" y="0"/>
                </a:lnTo>
                <a:lnTo>
                  <a:pt x="11981" y="0"/>
                </a:lnTo>
                <a:close/>
                <a:moveTo>
                  <a:pt x="108018" y="5330"/>
                </a:moveTo>
                <a:lnTo>
                  <a:pt x="11981" y="5330"/>
                </a:lnTo>
                <a:lnTo>
                  <a:pt x="11981" y="5330"/>
                </a:lnTo>
                <a:lnTo>
                  <a:pt x="11074" y="5603"/>
                </a:lnTo>
                <a:lnTo>
                  <a:pt x="9984" y="5740"/>
                </a:lnTo>
                <a:lnTo>
                  <a:pt x="9258" y="6150"/>
                </a:lnTo>
                <a:lnTo>
                  <a:pt x="8532" y="6560"/>
                </a:lnTo>
                <a:lnTo>
                  <a:pt x="7987" y="7107"/>
                </a:lnTo>
                <a:lnTo>
                  <a:pt x="7443" y="7653"/>
                </a:lnTo>
                <a:lnTo>
                  <a:pt x="7080" y="8473"/>
                </a:lnTo>
                <a:lnTo>
                  <a:pt x="6898" y="9293"/>
                </a:lnTo>
                <a:lnTo>
                  <a:pt x="6898" y="104555"/>
                </a:lnTo>
                <a:lnTo>
                  <a:pt x="6898" y="104555"/>
                </a:lnTo>
                <a:lnTo>
                  <a:pt x="7080" y="105102"/>
                </a:lnTo>
                <a:lnTo>
                  <a:pt x="7443" y="105922"/>
                </a:lnTo>
                <a:lnTo>
                  <a:pt x="7987" y="106469"/>
                </a:lnTo>
                <a:lnTo>
                  <a:pt x="8532" y="107152"/>
                </a:lnTo>
                <a:lnTo>
                  <a:pt x="9258" y="107699"/>
                </a:lnTo>
                <a:lnTo>
                  <a:pt x="9984" y="107835"/>
                </a:lnTo>
                <a:lnTo>
                  <a:pt x="11074" y="108246"/>
                </a:lnTo>
                <a:lnTo>
                  <a:pt x="11981" y="108246"/>
                </a:lnTo>
                <a:lnTo>
                  <a:pt x="108018" y="108246"/>
                </a:lnTo>
                <a:lnTo>
                  <a:pt x="108018" y="108246"/>
                </a:lnTo>
                <a:lnTo>
                  <a:pt x="108925" y="108246"/>
                </a:lnTo>
                <a:lnTo>
                  <a:pt x="110015" y="107835"/>
                </a:lnTo>
                <a:lnTo>
                  <a:pt x="110741" y="107699"/>
                </a:lnTo>
                <a:lnTo>
                  <a:pt x="111467" y="107152"/>
                </a:lnTo>
                <a:lnTo>
                  <a:pt x="112012" y="106469"/>
                </a:lnTo>
                <a:lnTo>
                  <a:pt x="112556" y="105922"/>
                </a:lnTo>
                <a:lnTo>
                  <a:pt x="112919" y="105102"/>
                </a:lnTo>
                <a:lnTo>
                  <a:pt x="112919" y="104555"/>
                </a:lnTo>
                <a:lnTo>
                  <a:pt x="112919" y="9293"/>
                </a:lnTo>
                <a:lnTo>
                  <a:pt x="112919" y="9293"/>
                </a:lnTo>
                <a:lnTo>
                  <a:pt x="112919" y="8473"/>
                </a:lnTo>
                <a:lnTo>
                  <a:pt x="112556" y="7653"/>
                </a:lnTo>
                <a:lnTo>
                  <a:pt x="112012" y="7107"/>
                </a:lnTo>
                <a:lnTo>
                  <a:pt x="111467" y="6560"/>
                </a:lnTo>
                <a:lnTo>
                  <a:pt x="110741" y="6150"/>
                </a:lnTo>
                <a:lnTo>
                  <a:pt x="110015" y="5740"/>
                </a:lnTo>
                <a:lnTo>
                  <a:pt x="108925" y="5603"/>
                </a:lnTo>
                <a:lnTo>
                  <a:pt x="108018" y="5330"/>
                </a:lnTo>
                <a:lnTo>
                  <a:pt x="108018" y="5330"/>
                </a:lnTo>
                <a:close/>
              </a:path>
            </a:pathLst>
          </a:custGeom>
          <a:solidFill>
            <a:srgbClr val="00882B"/>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5" name="Shape 555"/>
          <p:cNvSpPr/>
          <p:nvPr/>
        </p:nvSpPr>
        <p:spPr>
          <a:xfrm>
            <a:off x="6375235" y="2046066"/>
            <a:ext cx="422751" cy="533170"/>
          </a:xfrm>
          <a:custGeom>
            <a:avLst/>
            <a:gdLst/>
            <a:ahLst/>
            <a:cxnLst/>
            <a:rect l="0" t="0" r="0" b="0"/>
            <a:pathLst>
              <a:path w="120000" h="120000" extrusionOk="0">
                <a:moveTo>
                  <a:pt x="91679" y="91161"/>
                </a:moveTo>
                <a:lnTo>
                  <a:pt x="98759" y="91161"/>
                </a:lnTo>
                <a:lnTo>
                  <a:pt x="98759" y="91161"/>
                </a:lnTo>
                <a:lnTo>
                  <a:pt x="99485" y="91298"/>
                </a:lnTo>
                <a:lnTo>
                  <a:pt x="99848" y="91708"/>
                </a:lnTo>
                <a:lnTo>
                  <a:pt x="99848" y="96628"/>
                </a:lnTo>
                <a:lnTo>
                  <a:pt x="99848" y="96628"/>
                </a:lnTo>
                <a:lnTo>
                  <a:pt x="99485" y="97038"/>
                </a:lnTo>
                <a:lnTo>
                  <a:pt x="98759" y="97312"/>
                </a:lnTo>
                <a:lnTo>
                  <a:pt x="91679" y="97312"/>
                </a:lnTo>
                <a:lnTo>
                  <a:pt x="91679" y="97312"/>
                </a:lnTo>
                <a:lnTo>
                  <a:pt x="90771" y="97038"/>
                </a:lnTo>
                <a:lnTo>
                  <a:pt x="90590" y="96628"/>
                </a:lnTo>
                <a:lnTo>
                  <a:pt x="90590" y="91708"/>
                </a:lnTo>
                <a:lnTo>
                  <a:pt x="90590" y="91708"/>
                </a:lnTo>
                <a:lnTo>
                  <a:pt x="90771" y="91298"/>
                </a:lnTo>
                <a:lnTo>
                  <a:pt x="91679" y="91161"/>
                </a:lnTo>
                <a:lnTo>
                  <a:pt x="91679" y="91161"/>
                </a:lnTo>
                <a:close/>
                <a:moveTo>
                  <a:pt x="13615" y="84191"/>
                </a:moveTo>
                <a:lnTo>
                  <a:pt x="13615" y="84191"/>
                </a:lnTo>
                <a:lnTo>
                  <a:pt x="12708" y="84191"/>
                </a:lnTo>
                <a:lnTo>
                  <a:pt x="12344" y="84601"/>
                </a:lnTo>
                <a:lnTo>
                  <a:pt x="11800" y="85011"/>
                </a:lnTo>
                <a:lnTo>
                  <a:pt x="11800" y="85284"/>
                </a:lnTo>
                <a:lnTo>
                  <a:pt x="11800" y="103052"/>
                </a:lnTo>
                <a:lnTo>
                  <a:pt x="11800" y="103052"/>
                </a:lnTo>
                <a:lnTo>
                  <a:pt x="11800" y="103462"/>
                </a:lnTo>
                <a:lnTo>
                  <a:pt x="12344" y="103872"/>
                </a:lnTo>
                <a:lnTo>
                  <a:pt x="12708" y="104145"/>
                </a:lnTo>
                <a:lnTo>
                  <a:pt x="13615" y="104145"/>
                </a:lnTo>
                <a:lnTo>
                  <a:pt x="106384" y="104145"/>
                </a:lnTo>
                <a:lnTo>
                  <a:pt x="106384" y="104145"/>
                </a:lnTo>
                <a:lnTo>
                  <a:pt x="106928" y="104145"/>
                </a:lnTo>
                <a:lnTo>
                  <a:pt x="107655" y="103872"/>
                </a:lnTo>
                <a:lnTo>
                  <a:pt x="108018" y="103462"/>
                </a:lnTo>
                <a:lnTo>
                  <a:pt x="108199" y="103052"/>
                </a:lnTo>
                <a:lnTo>
                  <a:pt x="108199" y="85284"/>
                </a:lnTo>
                <a:lnTo>
                  <a:pt x="108199" y="85284"/>
                </a:lnTo>
                <a:lnTo>
                  <a:pt x="108018" y="85011"/>
                </a:lnTo>
                <a:lnTo>
                  <a:pt x="107655" y="84601"/>
                </a:lnTo>
                <a:lnTo>
                  <a:pt x="106928" y="84191"/>
                </a:lnTo>
                <a:lnTo>
                  <a:pt x="106384" y="84191"/>
                </a:lnTo>
                <a:lnTo>
                  <a:pt x="13615" y="84191"/>
                </a:lnTo>
                <a:lnTo>
                  <a:pt x="13615" y="84191"/>
                </a:lnTo>
                <a:close/>
                <a:moveTo>
                  <a:pt x="91679" y="66287"/>
                </a:moveTo>
                <a:lnTo>
                  <a:pt x="98759" y="66287"/>
                </a:lnTo>
                <a:lnTo>
                  <a:pt x="98759" y="66287"/>
                </a:lnTo>
                <a:lnTo>
                  <a:pt x="99485" y="66423"/>
                </a:lnTo>
                <a:lnTo>
                  <a:pt x="99848" y="66833"/>
                </a:lnTo>
                <a:lnTo>
                  <a:pt x="99848" y="71617"/>
                </a:lnTo>
                <a:lnTo>
                  <a:pt x="99848" y="71617"/>
                </a:lnTo>
                <a:lnTo>
                  <a:pt x="99485" y="72164"/>
                </a:lnTo>
                <a:lnTo>
                  <a:pt x="98759" y="72437"/>
                </a:lnTo>
                <a:lnTo>
                  <a:pt x="91679" y="72437"/>
                </a:lnTo>
                <a:lnTo>
                  <a:pt x="91679" y="72437"/>
                </a:lnTo>
                <a:lnTo>
                  <a:pt x="90771" y="72164"/>
                </a:lnTo>
                <a:lnTo>
                  <a:pt x="90590" y="71617"/>
                </a:lnTo>
                <a:lnTo>
                  <a:pt x="90590" y="66833"/>
                </a:lnTo>
                <a:lnTo>
                  <a:pt x="90590" y="66833"/>
                </a:lnTo>
                <a:lnTo>
                  <a:pt x="90771" y="66423"/>
                </a:lnTo>
                <a:lnTo>
                  <a:pt x="91679" y="66287"/>
                </a:lnTo>
                <a:lnTo>
                  <a:pt x="91679" y="66287"/>
                </a:lnTo>
                <a:close/>
                <a:moveTo>
                  <a:pt x="13615" y="59179"/>
                </a:moveTo>
                <a:lnTo>
                  <a:pt x="13615" y="59179"/>
                </a:lnTo>
                <a:lnTo>
                  <a:pt x="12708" y="59316"/>
                </a:lnTo>
                <a:lnTo>
                  <a:pt x="12344" y="59453"/>
                </a:lnTo>
                <a:lnTo>
                  <a:pt x="11800" y="59863"/>
                </a:lnTo>
                <a:lnTo>
                  <a:pt x="11800" y="60546"/>
                </a:lnTo>
                <a:lnTo>
                  <a:pt x="11800" y="78177"/>
                </a:lnTo>
                <a:lnTo>
                  <a:pt x="11800" y="78177"/>
                </a:lnTo>
                <a:lnTo>
                  <a:pt x="11800" y="78587"/>
                </a:lnTo>
                <a:lnTo>
                  <a:pt x="12344" y="78997"/>
                </a:lnTo>
                <a:lnTo>
                  <a:pt x="12708" y="79134"/>
                </a:lnTo>
                <a:lnTo>
                  <a:pt x="13615" y="79407"/>
                </a:lnTo>
                <a:lnTo>
                  <a:pt x="106384" y="79407"/>
                </a:lnTo>
                <a:lnTo>
                  <a:pt x="106384" y="79407"/>
                </a:lnTo>
                <a:lnTo>
                  <a:pt x="106928" y="79134"/>
                </a:lnTo>
                <a:lnTo>
                  <a:pt x="107655" y="78997"/>
                </a:lnTo>
                <a:lnTo>
                  <a:pt x="108018" y="78587"/>
                </a:lnTo>
                <a:lnTo>
                  <a:pt x="108199" y="78177"/>
                </a:lnTo>
                <a:lnTo>
                  <a:pt x="108199" y="60546"/>
                </a:lnTo>
                <a:lnTo>
                  <a:pt x="108199" y="60546"/>
                </a:lnTo>
                <a:lnTo>
                  <a:pt x="108018" y="59863"/>
                </a:lnTo>
                <a:lnTo>
                  <a:pt x="107655" y="59453"/>
                </a:lnTo>
                <a:lnTo>
                  <a:pt x="106928" y="59316"/>
                </a:lnTo>
                <a:lnTo>
                  <a:pt x="106384" y="59179"/>
                </a:lnTo>
                <a:lnTo>
                  <a:pt x="13615" y="59179"/>
                </a:lnTo>
                <a:lnTo>
                  <a:pt x="13615" y="59179"/>
                </a:lnTo>
                <a:close/>
                <a:moveTo>
                  <a:pt x="91679" y="41412"/>
                </a:moveTo>
                <a:lnTo>
                  <a:pt x="98759" y="41412"/>
                </a:lnTo>
                <a:lnTo>
                  <a:pt x="98759" y="41412"/>
                </a:lnTo>
                <a:lnTo>
                  <a:pt x="99485" y="41412"/>
                </a:lnTo>
                <a:lnTo>
                  <a:pt x="99848" y="41958"/>
                </a:lnTo>
                <a:lnTo>
                  <a:pt x="99848" y="46742"/>
                </a:lnTo>
                <a:lnTo>
                  <a:pt x="99848" y="46742"/>
                </a:lnTo>
                <a:lnTo>
                  <a:pt x="99485" y="47152"/>
                </a:lnTo>
                <a:lnTo>
                  <a:pt x="98759" y="47425"/>
                </a:lnTo>
                <a:lnTo>
                  <a:pt x="91679" y="47425"/>
                </a:lnTo>
                <a:lnTo>
                  <a:pt x="91679" y="47425"/>
                </a:lnTo>
                <a:lnTo>
                  <a:pt x="90771" y="47152"/>
                </a:lnTo>
                <a:lnTo>
                  <a:pt x="90590" y="46742"/>
                </a:lnTo>
                <a:lnTo>
                  <a:pt x="90590" y="41958"/>
                </a:lnTo>
                <a:lnTo>
                  <a:pt x="90590" y="41958"/>
                </a:lnTo>
                <a:lnTo>
                  <a:pt x="90771" y="41412"/>
                </a:lnTo>
                <a:lnTo>
                  <a:pt x="91679" y="41412"/>
                </a:lnTo>
                <a:lnTo>
                  <a:pt x="91679" y="41412"/>
                </a:lnTo>
                <a:close/>
                <a:moveTo>
                  <a:pt x="13615" y="34305"/>
                </a:moveTo>
                <a:lnTo>
                  <a:pt x="13615" y="34305"/>
                </a:lnTo>
                <a:lnTo>
                  <a:pt x="12708" y="34441"/>
                </a:lnTo>
                <a:lnTo>
                  <a:pt x="12344" y="34715"/>
                </a:lnTo>
                <a:lnTo>
                  <a:pt x="11800" y="34988"/>
                </a:lnTo>
                <a:lnTo>
                  <a:pt x="11800" y="35671"/>
                </a:lnTo>
                <a:lnTo>
                  <a:pt x="11800" y="53166"/>
                </a:lnTo>
                <a:lnTo>
                  <a:pt x="11800" y="53166"/>
                </a:lnTo>
                <a:lnTo>
                  <a:pt x="11800" y="53712"/>
                </a:lnTo>
                <a:lnTo>
                  <a:pt x="12344" y="54123"/>
                </a:lnTo>
                <a:lnTo>
                  <a:pt x="12708" y="54259"/>
                </a:lnTo>
                <a:lnTo>
                  <a:pt x="13615" y="54533"/>
                </a:lnTo>
                <a:lnTo>
                  <a:pt x="106384" y="54533"/>
                </a:lnTo>
                <a:lnTo>
                  <a:pt x="106384" y="54533"/>
                </a:lnTo>
                <a:lnTo>
                  <a:pt x="106928" y="54259"/>
                </a:lnTo>
                <a:lnTo>
                  <a:pt x="107655" y="54123"/>
                </a:lnTo>
                <a:lnTo>
                  <a:pt x="108018" y="53712"/>
                </a:lnTo>
                <a:lnTo>
                  <a:pt x="108199" y="53166"/>
                </a:lnTo>
                <a:lnTo>
                  <a:pt x="108199" y="35671"/>
                </a:lnTo>
                <a:lnTo>
                  <a:pt x="108199" y="35671"/>
                </a:lnTo>
                <a:lnTo>
                  <a:pt x="108018" y="34988"/>
                </a:lnTo>
                <a:lnTo>
                  <a:pt x="107655" y="34715"/>
                </a:lnTo>
                <a:lnTo>
                  <a:pt x="106928" y="34441"/>
                </a:lnTo>
                <a:lnTo>
                  <a:pt x="106384" y="34305"/>
                </a:lnTo>
                <a:lnTo>
                  <a:pt x="13615" y="34305"/>
                </a:lnTo>
                <a:lnTo>
                  <a:pt x="13615" y="34305"/>
                </a:lnTo>
                <a:close/>
                <a:moveTo>
                  <a:pt x="91679" y="16400"/>
                </a:moveTo>
                <a:lnTo>
                  <a:pt x="98759" y="16400"/>
                </a:lnTo>
                <a:lnTo>
                  <a:pt x="98759" y="16400"/>
                </a:lnTo>
                <a:lnTo>
                  <a:pt x="99485" y="16537"/>
                </a:lnTo>
                <a:lnTo>
                  <a:pt x="99848" y="16947"/>
                </a:lnTo>
                <a:lnTo>
                  <a:pt x="99848" y="22004"/>
                </a:lnTo>
                <a:lnTo>
                  <a:pt x="99848" y="22004"/>
                </a:lnTo>
                <a:lnTo>
                  <a:pt x="99485" y="22277"/>
                </a:lnTo>
                <a:lnTo>
                  <a:pt x="98759" y="22551"/>
                </a:lnTo>
                <a:lnTo>
                  <a:pt x="91679" y="22551"/>
                </a:lnTo>
                <a:lnTo>
                  <a:pt x="91679" y="22551"/>
                </a:lnTo>
                <a:lnTo>
                  <a:pt x="90771" y="22277"/>
                </a:lnTo>
                <a:lnTo>
                  <a:pt x="90590" y="22004"/>
                </a:lnTo>
                <a:lnTo>
                  <a:pt x="90590" y="16947"/>
                </a:lnTo>
                <a:lnTo>
                  <a:pt x="90590" y="16947"/>
                </a:lnTo>
                <a:lnTo>
                  <a:pt x="90771" y="16537"/>
                </a:lnTo>
                <a:lnTo>
                  <a:pt x="91679" y="16400"/>
                </a:lnTo>
                <a:lnTo>
                  <a:pt x="91679" y="16400"/>
                </a:lnTo>
                <a:close/>
                <a:moveTo>
                  <a:pt x="13615" y="9430"/>
                </a:moveTo>
                <a:lnTo>
                  <a:pt x="13615" y="9430"/>
                </a:lnTo>
                <a:lnTo>
                  <a:pt x="12708" y="9430"/>
                </a:lnTo>
                <a:lnTo>
                  <a:pt x="12344" y="9840"/>
                </a:lnTo>
                <a:lnTo>
                  <a:pt x="11800" y="10250"/>
                </a:lnTo>
                <a:lnTo>
                  <a:pt x="11800" y="10660"/>
                </a:lnTo>
                <a:lnTo>
                  <a:pt x="11800" y="28291"/>
                </a:lnTo>
                <a:lnTo>
                  <a:pt x="11800" y="28291"/>
                </a:lnTo>
                <a:lnTo>
                  <a:pt x="11800" y="28701"/>
                </a:lnTo>
                <a:lnTo>
                  <a:pt x="12344" y="29111"/>
                </a:lnTo>
                <a:lnTo>
                  <a:pt x="12708" y="29521"/>
                </a:lnTo>
                <a:lnTo>
                  <a:pt x="13615" y="29521"/>
                </a:lnTo>
                <a:lnTo>
                  <a:pt x="106384" y="29521"/>
                </a:lnTo>
                <a:lnTo>
                  <a:pt x="106384" y="29521"/>
                </a:lnTo>
                <a:lnTo>
                  <a:pt x="106928" y="29521"/>
                </a:lnTo>
                <a:lnTo>
                  <a:pt x="107655" y="29111"/>
                </a:lnTo>
                <a:lnTo>
                  <a:pt x="108018" y="28701"/>
                </a:lnTo>
                <a:lnTo>
                  <a:pt x="108199" y="28291"/>
                </a:lnTo>
                <a:lnTo>
                  <a:pt x="108199" y="10660"/>
                </a:lnTo>
                <a:lnTo>
                  <a:pt x="108199" y="10660"/>
                </a:lnTo>
                <a:lnTo>
                  <a:pt x="108018" y="10250"/>
                </a:lnTo>
                <a:lnTo>
                  <a:pt x="107655" y="9840"/>
                </a:lnTo>
                <a:lnTo>
                  <a:pt x="106928" y="9430"/>
                </a:lnTo>
                <a:lnTo>
                  <a:pt x="106384" y="9430"/>
                </a:lnTo>
                <a:lnTo>
                  <a:pt x="13615" y="9430"/>
                </a:lnTo>
                <a:lnTo>
                  <a:pt x="13615" y="9430"/>
                </a:lnTo>
                <a:close/>
                <a:moveTo>
                  <a:pt x="11981" y="0"/>
                </a:moveTo>
                <a:lnTo>
                  <a:pt x="11981" y="0"/>
                </a:lnTo>
                <a:lnTo>
                  <a:pt x="9440" y="136"/>
                </a:lnTo>
                <a:lnTo>
                  <a:pt x="7080" y="820"/>
                </a:lnTo>
                <a:lnTo>
                  <a:pt x="5083" y="1776"/>
                </a:lnTo>
                <a:lnTo>
                  <a:pt x="3267" y="2733"/>
                </a:lnTo>
                <a:lnTo>
                  <a:pt x="1996" y="4100"/>
                </a:lnTo>
                <a:lnTo>
                  <a:pt x="726" y="5603"/>
                </a:lnTo>
                <a:lnTo>
                  <a:pt x="181" y="7380"/>
                </a:lnTo>
                <a:lnTo>
                  <a:pt x="0" y="9293"/>
                </a:lnTo>
                <a:lnTo>
                  <a:pt x="0" y="104555"/>
                </a:lnTo>
                <a:lnTo>
                  <a:pt x="0" y="104555"/>
                </a:lnTo>
                <a:lnTo>
                  <a:pt x="181" y="106332"/>
                </a:lnTo>
                <a:lnTo>
                  <a:pt x="726" y="108109"/>
                </a:lnTo>
                <a:lnTo>
                  <a:pt x="1996" y="109612"/>
                </a:lnTo>
                <a:lnTo>
                  <a:pt x="3267" y="110979"/>
                </a:lnTo>
                <a:lnTo>
                  <a:pt x="5083" y="112072"/>
                </a:lnTo>
                <a:lnTo>
                  <a:pt x="7080" y="112892"/>
                </a:lnTo>
                <a:lnTo>
                  <a:pt x="9440" y="113439"/>
                </a:lnTo>
                <a:lnTo>
                  <a:pt x="11981" y="113576"/>
                </a:lnTo>
                <a:lnTo>
                  <a:pt x="15431" y="113576"/>
                </a:lnTo>
                <a:lnTo>
                  <a:pt x="15431" y="113576"/>
                </a:lnTo>
                <a:lnTo>
                  <a:pt x="15612" y="114943"/>
                </a:lnTo>
                <a:lnTo>
                  <a:pt x="16157" y="116173"/>
                </a:lnTo>
                <a:lnTo>
                  <a:pt x="17065" y="117266"/>
                </a:lnTo>
                <a:lnTo>
                  <a:pt x="18154" y="118086"/>
                </a:lnTo>
                <a:lnTo>
                  <a:pt x="19788" y="119043"/>
                </a:lnTo>
                <a:lnTo>
                  <a:pt x="21240" y="119589"/>
                </a:lnTo>
                <a:lnTo>
                  <a:pt x="22692" y="120000"/>
                </a:lnTo>
                <a:lnTo>
                  <a:pt x="24508" y="120000"/>
                </a:lnTo>
                <a:lnTo>
                  <a:pt x="24508" y="120000"/>
                </a:lnTo>
                <a:lnTo>
                  <a:pt x="26323" y="120000"/>
                </a:lnTo>
                <a:lnTo>
                  <a:pt x="28139" y="119589"/>
                </a:lnTo>
                <a:lnTo>
                  <a:pt x="29591" y="119043"/>
                </a:lnTo>
                <a:lnTo>
                  <a:pt x="31043" y="118086"/>
                </a:lnTo>
                <a:lnTo>
                  <a:pt x="32314" y="117266"/>
                </a:lnTo>
                <a:lnTo>
                  <a:pt x="33040" y="116173"/>
                </a:lnTo>
                <a:lnTo>
                  <a:pt x="33585" y="114943"/>
                </a:lnTo>
                <a:lnTo>
                  <a:pt x="33948" y="113576"/>
                </a:lnTo>
                <a:lnTo>
                  <a:pt x="86051" y="113576"/>
                </a:lnTo>
                <a:lnTo>
                  <a:pt x="86051" y="113576"/>
                </a:lnTo>
                <a:lnTo>
                  <a:pt x="86232" y="114943"/>
                </a:lnTo>
                <a:lnTo>
                  <a:pt x="86959" y="116173"/>
                </a:lnTo>
                <a:lnTo>
                  <a:pt x="87685" y="117266"/>
                </a:lnTo>
                <a:lnTo>
                  <a:pt x="88956" y="118086"/>
                </a:lnTo>
                <a:lnTo>
                  <a:pt x="90408" y="119043"/>
                </a:lnTo>
                <a:lnTo>
                  <a:pt x="91860" y="119589"/>
                </a:lnTo>
                <a:lnTo>
                  <a:pt x="93676" y="120000"/>
                </a:lnTo>
                <a:lnTo>
                  <a:pt x="95491" y="120000"/>
                </a:lnTo>
                <a:lnTo>
                  <a:pt x="95491" y="120000"/>
                </a:lnTo>
                <a:lnTo>
                  <a:pt x="97307" y="120000"/>
                </a:lnTo>
                <a:lnTo>
                  <a:pt x="98759" y="119589"/>
                </a:lnTo>
                <a:lnTo>
                  <a:pt x="100211" y="119043"/>
                </a:lnTo>
                <a:lnTo>
                  <a:pt x="101845" y="118086"/>
                </a:lnTo>
                <a:lnTo>
                  <a:pt x="102934" y="117266"/>
                </a:lnTo>
                <a:lnTo>
                  <a:pt x="103842" y="116173"/>
                </a:lnTo>
                <a:lnTo>
                  <a:pt x="104387" y="114943"/>
                </a:lnTo>
                <a:lnTo>
                  <a:pt x="104568" y="113576"/>
                </a:lnTo>
                <a:lnTo>
                  <a:pt x="108018" y="113576"/>
                </a:lnTo>
                <a:lnTo>
                  <a:pt x="108018" y="113576"/>
                </a:lnTo>
                <a:lnTo>
                  <a:pt x="110559" y="113439"/>
                </a:lnTo>
                <a:lnTo>
                  <a:pt x="112556" y="112892"/>
                </a:lnTo>
                <a:lnTo>
                  <a:pt x="114553" y="112072"/>
                </a:lnTo>
                <a:lnTo>
                  <a:pt x="116369" y="110979"/>
                </a:lnTo>
                <a:lnTo>
                  <a:pt x="118003" y="109612"/>
                </a:lnTo>
                <a:lnTo>
                  <a:pt x="118910" y="108109"/>
                </a:lnTo>
                <a:lnTo>
                  <a:pt x="119818" y="106332"/>
                </a:lnTo>
                <a:lnTo>
                  <a:pt x="120000" y="104555"/>
                </a:lnTo>
                <a:lnTo>
                  <a:pt x="120000" y="9293"/>
                </a:lnTo>
                <a:lnTo>
                  <a:pt x="120000" y="9293"/>
                </a:lnTo>
                <a:lnTo>
                  <a:pt x="119818" y="7380"/>
                </a:lnTo>
                <a:lnTo>
                  <a:pt x="118910" y="5603"/>
                </a:lnTo>
                <a:lnTo>
                  <a:pt x="118003" y="4100"/>
                </a:lnTo>
                <a:lnTo>
                  <a:pt x="116369" y="2733"/>
                </a:lnTo>
                <a:lnTo>
                  <a:pt x="114553" y="1776"/>
                </a:lnTo>
                <a:lnTo>
                  <a:pt x="112556" y="820"/>
                </a:lnTo>
                <a:lnTo>
                  <a:pt x="110559" y="136"/>
                </a:lnTo>
                <a:lnTo>
                  <a:pt x="108018" y="0"/>
                </a:lnTo>
                <a:lnTo>
                  <a:pt x="11981" y="0"/>
                </a:lnTo>
                <a:lnTo>
                  <a:pt x="11981" y="0"/>
                </a:lnTo>
                <a:close/>
                <a:moveTo>
                  <a:pt x="108018" y="5330"/>
                </a:moveTo>
                <a:lnTo>
                  <a:pt x="11981" y="5330"/>
                </a:lnTo>
                <a:lnTo>
                  <a:pt x="11981" y="5330"/>
                </a:lnTo>
                <a:lnTo>
                  <a:pt x="11074" y="5603"/>
                </a:lnTo>
                <a:lnTo>
                  <a:pt x="9984" y="5740"/>
                </a:lnTo>
                <a:lnTo>
                  <a:pt x="9258" y="6150"/>
                </a:lnTo>
                <a:lnTo>
                  <a:pt x="8532" y="6560"/>
                </a:lnTo>
                <a:lnTo>
                  <a:pt x="7987" y="7107"/>
                </a:lnTo>
                <a:lnTo>
                  <a:pt x="7443" y="7653"/>
                </a:lnTo>
                <a:lnTo>
                  <a:pt x="7080" y="8473"/>
                </a:lnTo>
                <a:lnTo>
                  <a:pt x="6898" y="9293"/>
                </a:lnTo>
                <a:lnTo>
                  <a:pt x="6898" y="104555"/>
                </a:lnTo>
                <a:lnTo>
                  <a:pt x="6898" y="104555"/>
                </a:lnTo>
                <a:lnTo>
                  <a:pt x="7080" y="105102"/>
                </a:lnTo>
                <a:lnTo>
                  <a:pt x="7443" y="105922"/>
                </a:lnTo>
                <a:lnTo>
                  <a:pt x="7987" y="106469"/>
                </a:lnTo>
                <a:lnTo>
                  <a:pt x="8532" y="107152"/>
                </a:lnTo>
                <a:lnTo>
                  <a:pt x="9258" y="107699"/>
                </a:lnTo>
                <a:lnTo>
                  <a:pt x="9984" y="107835"/>
                </a:lnTo>
                <a:lnTo>
                  <a:pt x="11074" y="108246"/>
                </a:lnTo>
                <a:lnTo>
                  <a:pt x="11981" y="108246"/>
                </a:lnTo>
                <a:lnTo>
                  <a:pt x="108018" y="108246"/>
                </a:lnTo>
                <a:lnTo>
                  <a:pt x="108018" y="108246"/>
                </a:lnTo>
                <a:lnTo>
                  <a:pt x="108925" y="108246"/>
                </a:lnTo>
                <a:lnTo>
                  <a:pt x="110015" y="107835"/>
                </a:lnTo>
                <a:lnTo>
                  <a:pt x="110741" y="107699"/>
                </a:lnTo>
                <a:lnTo>
                  <a:pt x="111467" y="107152"/>
                </a:lnTo>
                <a:lnTo>
                  <a:pt x="112012" y="106469"/>
                </a:lnTo>
                <a:lnTo>
                  <a:pt x="112556" y="105922"/>
                </a:lnTo>
                <a:lnTo>
                  <a:pt x="112919" y="105102"/>
                </a:lnTo>
                <a:lnTo>
                  <a:pt x="112919" y="104555"/>
                </a:lnTo>
                <a:lnTo>
                  <a:pt x="112919" y="9293"/>
                </a:lnTo>
                <a:lnTo>
                  <a:pt x="112919" y="9293"/>
                </a:lnTo>
                <a:lnTo>
                  <a:pt x="112919" y="8473"/>
                </a:lnTo>
                <a:lnTo>
                  <a:pt x="112556" y="7653"/>
                </a:lnTo>
                <a:lnTo>
                  <a:pt x="112012" y="7107"/>
                </a:lnTo>
                <a:lnTo>
                  <a:pt x="111467" y="6560"/>
                </a:lnTo>
                <a:lnTo>
                  <a:pt x="110741" y="6150"/>
                </a:lnTo>
                <a:lnTo>
                  <a:pt x="110015" y="5740"/>
                </a:lnTo>
                <a:lnTo>
                  <a:pt x="108925" y="5603"/>
                </a:lnTo>
                <a:lnTo>
                  <a:pt x="108018" y="5330"/>
                </a:lnTo>
                <a:lnTo>
                  <a:pt x="108018" y="5330"/>
                </a:lnTo>
                <a:close/>
              </a:path>
            </a:pathLst>
          </a:custGeom>
          <a:solidFill>
            <a:srgbClr val="00882B"/>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6" name="Shape 556"/>
          <p:cNvSpPr/>
          <p:nvPr/>
        </p:nvSpPr>
        <p:spPr>
          <a:xfrm>
            <a:off x="7294915" y="2080950"/>
            <a:ext cx="712061" cy="433635"/>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1"/>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7" name="Shape 557"/>
          <p:cNvSpPr/>
          <p:nvPr/>
        </p:nvSpPr>
        <p:spPr>
          <a:xfrm>
            <a:off x="4627892" y="3838244"/>
            <a:ext cx="712061" cy="433635"/>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1"/>
          </a:solidFill>
          <a:ln>
            <a:noFill/>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558" name="Shape 558"/>
          <p:cNvCxnSpPr/>
          <p:nvPr/>
        </p:nvCxnSpPr>
        <p:spPr>
          <a:xfrm>
            <a:off x="4309451" y="2156158"/>
            <a:ext cx="15610" cy="648961"/>
          </a:xfrm>
          <a:prstGeom prst="straightConnector1">
            <a:avLst/>
          </a:prstGeom>
          <a:noFill/>
          <a:ln w="25400" cap="flat" cmpd="sng">
            <a:solidFill>
              <a:schemeClr val="accent1"/>
            </a:solidFill>
            <a:prstDash val="solid"/>
            <a:round/>
            <a:headEnd type="stealth" w="lg" len="lg"/>
            <a:tailEnd type="stealth" w="lg" len="lg"/>
          </a:ln>
          <a:effectLst>
            <a:outerShdw blurRad="39999" dist="20000" dir="5400000" rotWithShape="0">
              <a:srgbClr val="000000">
                <a:alpha val="37647"/>
              </a:srgbClr>
            </a:outerShdw>
          </a:effectLst>
        </p:spPr>
      </p:cxnSp>
      <p:cxnSp>
        <p:nvCxnSpPr>
          <p:cNvPr id="559" name="Shape 559"/>
          <p:cNvCxnSpPr/>
          <p:nvPr/>
        </p:nvCxnSpPr>
        <p:spPr>
          <a:xfrm>
            <a:off x="4513848" y="2148494"/>
            <a:ext cx="11334" cy="656625"/>
          </a:xfrm>
          <a:prstGeom prst="straightConnector1">
            <a:avLst/>
          </a:prstGeom>
          <a:noFill/>
          <a:ln w="25400" cap="flat" cmpd="sng">
            <a:solidFill>
              <a:schemeClr val="accent1"/>
            </a:solidFill>
            <a:prstDash val="solid"/>
            <a:round/>
            <a:headEnd type="stealth" w="lg" len="lg"/>
            <a:tailEnd type="stealth" w="lg" len="lg"/>
          </a:ln>
          <a:effectLst>
            <a:outerShdw blurRad="39999" dist="20000" dir="5400000" rotWithShape="0">
              <a:srgbClr val="000000">
                <a:alpha val="37647"/>
              </a:srgbClr>
            </a:outerShdw>
          </a:effectLst>
        </p:spPr>
      </p:cxnSp>
      <p:grpSp>
        <p:nvGrpSpPr>
          <p:cNvPr id="560" name="Shape 560"/>
          <p:cNvGrpSpPr/>
          <p:nvPr/>
        </p:nvGrpSpPr>
        <p:grpSpPr>
          <a:xfrm>
            <a:off x="114374" y="966626"/>
            <a:ext cx="8820663" cy="352298"/>
            <a:chOff x="3879" y="0"/>
            <a:chExt cx="8820663" cy="352298"/>
          </a:xfrm>
        </p:grpSpPr>
        <p:sp>
          <p:nvSpPr>
            <p:cNvPr id="561" name="Shape 561"/>
            <p:cNvSpPr/>
            <p:nvPr/>
          </p:nvSpPr>
          <p:spPr>
            <a:xfrm>
              <a:off x="3879" y="0"/>
              <a:ext cx="3392562" cy="352298"/>
            </a:xfrm>
            <a:prstGeom prst="homePlate">
              <a:avLst>
                <a:gd name="adj" fmla="val 50000"/>
              </a:avLst>
            </a:prstGeom>
            <a:solidFill>
              <a:srgbClr val="19A9F6"/>
            </a:solidFill>
            <a:ln w="38100" cap="flat" cmpd="sng">
              <a:solidFill>
                <a:schemeClr val="lt1"/>
              </a:solidFill>
              <a:prstDash val="solid"/>
              <a:round/>
              <a:headEnd type="none" w="med" len="med"/>
              <a:tailEnd type="none" w="med" len="med"/>
            </a:ln>
            <a:effectLst>
              <a:outerShdw blurRad="39999" dist="20000" dir="5400000" rotWithShape="0">
                <a:srgbClr val="000000">
                  <a:alpha val="37647"/>
                </a:srgbClr>
              </a:outerShdw>
            </a:effectLst>
          </p:spPr>
          <p:txBody>
            <a:bodyPr lIns="91425" tIns="91425" rIns="91425" bIns="91425" anchor="ctr" anchorCtr="0">
              <a:noAutofit/>
            </a:bodyPr>
            <a:lstStyle/>
            <a:p>
              <a:pPr lvl="0">
                <a:spcBef>
                  <a:spcPts val="0"/>
                </a:spcBef>
                <a:buNone/>
              </a:pPr>
              <a:endParaRPr/>
            </a:p>
          </p:txBody>
        </p:sp>
        <p:sp>
          <p:nvSpPr>
            <p:cNvPr id="562" name="Shape 562"/>
            <p:cNvSpPr txBox="1"/>
            <p:nvPr/>
          </p:nvSpPr>
          <p:spPr>
            <a:xfrm>
              <a:off x="3879" y="0"/>
              <a:ext cx="3304486" cy="352298"/>
            </a:xfrm>
            <a:prstGeom prst="rect">
              <a:avLst/>
            </a:prstGeom>
            <a:noFill/>
            <a:ln>
              <a:noFill/>
            </a:ln>
          </p:spPr>
          <p:txBody>
            <a:bodyPr lIns="101325" tIns="50650" rIns="25325" bIns="50650" anchor="ctr" anchorCtr="0">
              <a:noAutofit/>
            </a:bodyPr>
            <a:lstStyle/>
            <a:p>
              <a:pPr marL="0" marR="0" lvl="0" indent="0" algn="l" rtl="0">
                <a:lnSpc>
                  <a:spcPct val="90000"/>
                </a:lnSpc>
                <a:spcBef>
                  <a:spcPts val="0"/>
                </a:spcBef>
                <a:spcAft>
                  <a:spcPts val="0"/>
                </a:spcAft>
                <a:buClr>
                  <a:schemeClr val="lt1"/>
                </a:buClr>
                <a:buSzPct val="25000"/>
                <a:buFont typeface="Arial"/>
                <a:buNone/>
              </a:pPr>
              <a:r>
                <a:rPr lang="en" sz="1900" b="0" i="0" u="none" strike="noStrike" cap="none">
                  <a:solidFill>
                    <a:schemeClr val="lt1"/>
                  </a:solidFill>
                  <a:latin typeface="Arial"/>
                  <a:ea typeface="Arial"/>
                  <a:cs typeface="Arial"/>
                  <a:sym typeface="Arial"/>
                </a:rPr>
                <a:t>1. Development</a:t>
              </a:r>
            </a:p>
          </p:txBody>
        </p:sp>
        <p:sp>
          <p:nvSpPr>
            <p:cNvPr id="563" name="Shape 563"/>
            <p:cNvSpPr/>
            <p:nvPr/>
          </p:nvSpPr>
          <p:spPr>
            <a:xfrm>
              <a:off x="2717930" y="0"/>
              <a:ext cx="3392562" cy="352298"/>
            </a:xfrm>
            <a:prstGeom prst="chevron">
              <a:avLst>
                <a:gd name="adj" fmla="val 50000"/>
              </a:avLst>
            </a:prstGeom>
            <a:solidFill>
              <a:srgbClr val="19A9F6"/>
            </a:solidFill>
            <a:ln w="38100" cap="flat" cmpd="sng">
              <a:solidFill>
                <a:schemeClr val="lt1"/>
              </a:solidFill>
              <a:prstDash val="solid"/>
              <a:round/>
              <a:headEnd type="none" w="med" len="med"/>
              <a:tailEnd type="none" w="med" len="med"/>
            </a:ln>
            <a:effectLst>
              <a:outerShdw blurRad="39999" dist="20000" dir="5400000" rotWithShape="0">
                <a:srgbClr val="000000">
                  <a:alpha val="37647"/>
                </a:srgbClr>
              </a:outerShdw>
            </a:effectLst>
          </p:spPr>
          <p:txBody>
            <a:bodyPr lIns="91425" tIns="91425" rIns="91425" bIns="91425" anchor="ctr" anchorCtr="0">
              <a:noAutofit/>
            </a:bodyPr>
            <a:lstStyle/>
            <a:p>
              <a:pPr lvl="0">
                <a:spcBef>
                  <a:spcPts val="0"/>
                </a:spcBef>
                <a:buNone/>
              </a:pPr>
              <a:endParaRPr/>
            </a:p>
          </p:txBody>
        </p:sp>
        <p:sp>
          <p:nvSpPr>
            <p:cNvPr id="564" name="Shape 564"/>
            <p:cNvSpPr txBox="1"/>
            <p:nvPr/>
          </p:nvSpPr>
          <p:spPr>
            <a:xfrm>
              <a:off x="2894080" y="0"/>
              <a:ext cx="3040263" cy="352298"/>
            </a:xfrm>
            <a:prstGeom prst="rect">
              <a:avLst/>
            </a:prstGeom>
            <a:noFill/>
            <a:ln>
              <a:noFill/>
            </a:ln>
          </p:spPr>
          <p:txBody>
            <a:bodyPr lIns="76000" tIns="50650" rIns="25325" bIns="50650" anchor="ctr" anchorCtr="0">
              <a:noAutofit/>
            </a:bodyPr>
            <a:lstStyle/>
            <a:p>
              <a:pPr marL="0" marR="0" lvl="0" indent="0" algn="l" rtl="0">
                <a:lnSpc>
                  <a:spcPct val="90000"/>
                </a:lnSpc>
                <a:spcBef>
                  <a:spcPts val="0"/>
                </a:spcBef>
                <a:spcAft>
                  <a:spcPts val="0"/>
                </a:spcAft>
                <a:buClr>
                  <a:schemeClr val="lt1"/>
                </a:buClr>
                <a:buSzPct val="25000"/>
                <a:buFont typeface="Arial"/>
                <a:buNone/>
              </a:pPr>
              <a:r>
                <a:rPr lang="en" sz="1900" b="0" i="0" u="none" strike="noStrike" cap="none">
                  <a:solidFill>
                    <a:schemeClr val="lt1"/>
                  </a:solidFill>
                  <a:latin typeface="Arial"/>
                  <a:ea typeface="Arial"/>
                  <a:cs typeface="Arial"/>
                  <a:sym typeface="Arial"/>
                </a:rPr>
                <a:t>2. Test</a:t>
              </a:r>
            </a:p>
          </p:txBody>
        </p:sp>
        <p:sp>
          <p:nvSpPr>
            <p:cNvPr id="565" name="Shape 565"/>
            <p:cNvSpPr/>
            <p:nvPr/>
          </p:nvSpPr>
          <p:spPr>
            <a:xfrm>
              <a:off x="5431980" y="0"/>
              <a:ext cx="3392562" cy="352298"/>
            </a:xfrm>
            <a:prstGeom prst="chevron">
              <a:avLst>
                <a:gd name="adj" fmla="val 50000"/>
              </a:avLst>
            </a:prstGeom>
            <a:solidFill>
              <a:srgbClr val="19A9F6"/>
            </a:solidFill>
            <a:ln w="38100" cap="flat" cmpd="sng">
              <a:solidFill>
                <a:schemeClr val="lt1"/>
              </a:solidFill>
              <a:prstDash val="solid"/>
              <a:round/>
              <a:headEnd type="none" w="med" len="med"/>
              <a:tailEnd type="none" w="med" len="med"/>
            </a:ln>
            <a:effectLst>
              <a:outerShdw blurRad="39999" dist="20000" dir="5400000" rotWithShape="0">
                <a:srgbClr val="000000">
                  <a:alpha val="37647"/>
                </a:srgbClr>
              </a:outerShdw>
            </a:effectLst>
          </p:spPr>
          <p:txBody>
            <a:bodyPr lIns="91425" tIns="91425" rIns="91425" bIns="91425" anchor="ctr" anchorCtr="0">
              <a:noAutofit/>
            </a:bodyPr>
            <a:lstStyle/>
            <a:p>
              <a:pPr lvl="0">
                <a:spcBef>
                  <a:spcPts val="0"/>
                </a:spcBef>
                <a:buNone/>
              </a:pPr>
              <a:endParaRPr/>
            </a:p>
          </p:txBody>
        </p:sp>
        <p:sp>
          <p:nvSpPr>
            <p:cNvPr id="566" name="Shape 566"/>
            <p:cNvSpPr txBox="1"/>
            <p:nvPr/>
          </p:nvSpPr>
          <p:spPr>
            <a:xfrm>
              <a:off x="5608130" y="0"/>
              <a:ext cx="3040263" cy="352298"/>
            </a:xfrm>
            <a:prstGeom prst="rect">
              <a:avLst/>
            </a:prstGeom>
            <a:noFill/>
            <a:ln>
              <a:noFill/>
            </a:ln>
          </p:spPr>
          <p:txBody>
            <a:bodyPr lIns="76000" tIns="50650" rIns="25325" bIns="50650" anchor="ctr" anchorCtr="0">
              <a:noAutofit/>
            </a:bodyPr>
            <a:lstStyle/>
            <a:p>
              <a:pPr marL="0" marR="0" lvl="0" indent="0" algn="l" rtl="0">
                <a:lnSpc>
                  <a:spcPct val="90000"/>
                </a:lnSpc>
                <a:spcBef>
                  <a:spcPts val="0"/>
                </a:spcBef>
                <a:spcAft>
                  <a:spcPts val="0"/>
                </a:spcAft>
                <a:buClr>
                  <a:schemeClr val="lt1"/>
                </a:buClr>
                <a:buSzPct val="25000"/>
                <a:buFont typeface="Arial"/>
                <a:buNone/>
              </a:pPr>
              <a:r>
                <a:rPr lang="en" sz="1900" b="0" i="0" u="none" strike="noStrike" cap="none">
                  <a:solidFill>
                    <a:schemeClr val="lt1"/>
                  </a:solidFill>
                  <a:latin typeface="Arial"/>
                  <a:ea typeface="Arial"/>
                  <a:cs typeface="Arial"/>
                  <a:sym typeface="Arial"/>
                </a:rPr>
                <a:t>3. Stage / Production</a:t>
              </a:r>
            </a:p>
          </p:txBody>
        </p:sp>
      </p:grpSp>
      <p:sp>
        <p:nvSpPr>
          <p:cNvPr id="567" name="Shape 567"/>
          <p:cNvSpPr/>
          <p:nvPr/>
        </p:nvSpPr>
        <p:spPr>
          <a:xfrm>
            <a:off x="5022496" y="4308064"/>
            <a:ext cx="1443089"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600" b="1" i="0" u="none" strike="noStrike" cap="none">
                <a:solidFill>
                  <a:srgbClr val="000000"/>
                </a:solidFill>
                <a:latin typeface="Arial"/>
                <a:ea typeface="Arial"/>
                <a:cs typeface="Arial"/>
                <a:sym typeface="Arial"/>
              </a:rPr>
              <a:t>QA / QE</a:t>
            </a:r>
          </a:p>
        </p:txBody>
      </p:sp>
      <p:pic>
        <p:nvPicPr>
          <p:cNvPr id="568" name="Shape 568" descr="Container.png"/>
          <p:cNvPicPr preferRelativeResize="0"/>
          <p:nvPr/>
        </p:nvPicPr>
        <p:blipFill rotWithShape="1">
          <a:blip r:embed="rId6">
            <a:alphaModFix/>
          </a:blip>
          <a:srcRect/>
          <a:stretch/>
        </p:blipFill>
        <p:spPr>
          <a:xfrm>
            <a:off x="7357739" y="1526179"/>
            <a:ext cx="530288" cy="530288"/>
          </a:xfrm>
          <a:prstGeom prst="rect">
            <a:avLst/>
          </a:prstGeom>
          <a:noFill/>
          <a:ln>
            <a:noFill/>
          </a:ln>
        </p:spPr>
      </p:pic>
      <p:pic>
        <p:nvPicPr>
          <p:cNvPr id="569" name="Shape 569" descr="Container.png"/>
          <p:cNvPicPr preferRelativeResize="0"/>
          <p:nvPr/>
        </p:nvPicPr>
        <p:blipFill rotWithShape="1">
          <a:blip r:embed="rId6">
            <a:alphaModFix/>
          </a:blip>
          <a:srcRect/>
          <a:stretch/>
        </p:blipFill>
        <p:spPr>
          <a:xfrm>
            <a:off x="6905524" y="1524640"/>
            <a:ext cx="530288" cy="530288"/>
          </a:xfrm>
          <a:prstGeom prst="rect">
            <a:avLst/>
          </a:prstGeom>
          <a:noFill/>
          <a:ln>
            <a:noFill/>
          </a:ln>
        </p:spPr>
      </p:pic>
      <p:pic>
        <p:nvPicPr>
          <p:cNvPr id="570" name="Shape 570" descr="Container.png"/>
          <p:cNvPicPr preferRelativeResize="0"/>
          <p:nvPr/>
        </p:nvPicPr>
        <p:blipFill rotWithShape="1">
          <a:blip r:embed="rId6">
            <a:alphaModFix/>
          </a:blip>
          <a:srcRect/>
          <a:stretch/>
        </p:blipFill>
        <p:spPr>
          <a:xfrm>
            <a:off x="6375235" y="1529195"/>
            <a:ext cx="530288" cy="530288"/>
          </a:xfrm>
          <a:prstGeom prst="rect">
            <a:avLst/>
          </a:prstGeom>
          <a:noFill/>
          <a:ln>
            <a:noFill/>
          </a:ln>
        </p:spPr>
      </p:pic>
      <p:pic>
        <p:nvPicPr>
          <p:cNvPr id="571" name="Shape 571"/>
          <p:cNvPicPr preferRelativeResize="0"/>
          <p:nvPr/>
        </p:nvPicPr>
        <p:blipFill rotWithShape="1">
          <a:blip r:embed="rId3">
            <a:alphaModFix/>
          </a:blip>
          <a:srcRect/>
          <a:stretch/>
        </p:blipFill>
        <p:spPr>
          <a:xfrm>
            <a:off x="8042575" y="1831442"/>
            <a:ext cx="782973" cy="783176"/>
          </a:xfrm>
          <a:prstGeom prst="rect">
            <a:avLst/>
          </a:prstGeom>
          <a:noFill/>
          <a:ln>
            <a:noFill/>
          </a:ln>
        </p:spPr>
      </p:pic>
      <p:sp>
        <p:nvSpPr>
          <p:cNvPr id="572" name="Shape 572"/>
          <p:cNvSpPr/>
          <p:nvPr/>
        </p:nvSpPr>
        <p:spPr>
          <a:xfrm>
            <a:off x="7731282" y="2579236"/>
            <a:ext cx="1193030" cy="33855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600" b="1" i="0" u="none" strike="noStrike" cap="none">
                <a:solidFill>
                  <a:srgbClr val="000000"/>
                </a:solidFill>
                <a:latin typeface="Arial"/>
                <a:ea typeface="Arial"/>
                <a:cs typeface="Arial"/>
                <a:sym typeface="Arial"/>
              </a:rPr>
              <a:t>Sysadmin</a:t>
            </a:r>
          </a:p>
        </p:txBody>
      </p:sp>
      <p:pic>
        <p:nvPicPr>
          <p:cNvPr id="573" name="Shape 573" descr="Image.png"/>
          <p:cNvPicPr preferRelativeResize="0"/>
          <p:nvPr/>
        </p:nvPicPr>
        <p:blipFill rotWithShape="1">
          <a:blip r:embed="rId7">
            <a:alphaModFix/>
          </a:blip>
          <a:srcRect l="13159" t="21051" r="11842" b="23684"/>
          <a:stretch/>
        </p:blipFill>
        <p:spPr>
          <a:xfrm>
            <a:off x="2454697" y="2697360"/>
            <a:ext cx="438727" cy="323274"/>
          </a:xfrm>
          <a:prstGeom prst="rect">
            <a:avLst/>
          </a:prstGeom>
          <a:solidFill>
            <a:schemeClr val="lt1"/>
          </a:solidFill>
          <a:ln>
            <a:noFill/>
          </a:ln>
        </p:spPr>
      </p:pic>
      <p:pic>
        <p:nvPicPr>
          <p:cNvPr id="574" name="Shape 574" descr="Registry.png"/>
          <p:cNvPicPr preferRelativeResize="0"/>
          <p:nvPr/>
        </p:nvPicPr>
        <p:blipFill rotWithShape="1">
          <a:blip r:embed="rId8">
            <a:alphaModFix/>
          </a:blip>
          <a:srcRect/>
          <a:stretch/>
        </p:blipFill>
        <p:spPr>
          <a:xfrm>
            <a:off x="3851235" y="1273844"/>
            <a:ext cx="1016000" cy="1016000"/>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242887" y="207982"/>
            <a:ext cx="8643899" cy="949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00" b="0" i="0" u="none" strike="noStrike" cap="none">
                <a:solidFill>
                  <a:schemeClr val="accent1"/>
                </a:solidFill>
                <a:latin typeface="Arial"/>
                <a:ea typeface="Arial"/>
                <a:cs typeface="Arial"/>
                <a:sym typeface="Arial"/>
              </a:rPr>
              <a:t>Tug of War Between Developers and Ops</a:t>
            </a:r>
          </a:p>
        </p:txBody>
      </p:sp>
      <p:sp>
        <p:nvSpPr>
          <p:cNvPr id="581" name="Shape 581"/>
          <p:cNvSpPr/>
          <p:nvPr/>
        </p:nvSpPr>
        <p:spPr>
          <a:xfrm>
            <a:off x="1176562" y="2323771"/>
            <a:ext cx="2962800" cy="1466399"/>
          </a:xfrm>
          <a:prstGeom prst="rect">
            <a:avLst/>
          </a:prstGeom>
          <a:solidFill>
            <a:srgbClr val="EEEEEE"/>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p:nvPr/>
        </p:nvSpPr>
        <p:spPr>
          <a:xfrm>
            <a:off x="1176840" y="1537523"/>
            <a:ext cx="2962800" cy="1031099"/>
          </a:xfrm>
          <a:custGeom>
            <a:avLst/>
            <a:gdLst/>
            <a:ahLst/>
            <a:cxnLst/>
            <a:rect l="0" t="0" r="0" b="0"/>
            <a:pathLst>
              <a:path w="120000" h="120000" extrusionOk="0">
                <a:moveTo>
                  <a:pt x="0" y="0"/>
                </a:moveTo>
                <a:lnTo>
                  <a:pt x="120000" y="0"/>
                </a:lnTo>
                <a:lnTo>
                  <a:pt x="120000" y="95155"/>
                </a:lnTo>
                <a:lnTo>
                  <a:pt x="108118" y="95155"/>
                </a:lnTo>
                <a:lnTo>
                  <a:pt x="99291" y="120000"/>
                </a:lnTo>
                <a:lnTo>
                  <a:pt x="90464" y="95155"/>
                </a:lnTo>
                <a:lnTo>
                  <a:pt x="0" y="95155"/>
                </a:lnTo>
                <a:close/>
              </a:path>
            </a:pathLst>
          </a:custGeom>
          <a:solidFill>
            <a:schemeClr val="accent3"/>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83" name="Shape 583"/>
          <p:cNvSpPr/>
          <p:nvPr/>
        </p:nvSpPr>
        <p:spPr>
          <a:xfrm>
            <a:off x="4962707" y="2323771"/>
            <a:ext cx="2962800" cy="1466399"/>
          </a:xfrm>
          <a:prstGeom prst="rect">
            <a:avLst/>
          </a:prstGeom>
          <a:solidFill>
            <a:srgbClr val="EEEEEE"/>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chemeClr val="dk1"/>
              </a:solidFill>
              <a:latin typeface="Arial"/>
              <a:ea typeface="Arial"/>
              <a:cs typeface="Arial"/>
              <a:sym typeface="Arial"/>
            </a:endParaRPr>
          </a:p>
        </p:txBody>
      </p:sp>
      <p:sp>
        <p:nvSpPr>
          <p:cNvPr id="584" name="Shape 584"/>
          <p:cNvSpPr/>
          <p:nvPr/>
        </p:nvSpPr>
        <p:spPr>
          <a:xfrm>
            <a:off x="4962985" y="1537523"/>
            <a:ext cx="2962800" cy="1031099"/>
          </a:xfrm>
          <a:custGeom>
            <a:avLst/>
            <a:gdLst/>
            <a:ahLst/>
            <a:cxnLst/>
            <a:rect l="0" t="0" r="0" b="0"/>
            <a:pathLst>
              <a:path w="120000" h="120000" extrusionOk="0">
                <a:moveTo>
                  <a:pt x="0" y="0"/>
                </a:moveTo>
                <a:lnTo>
                  <a:pt x="120000" y="0"/>
                </a:lnTo>
                <a:lnTo>
                  <a:pt x="120000" y="95155"/>
                </a:lnTo>
                <a:lnTo>
                  <a:pt x="108118" y="95155"/>
                </a:lnTo>
                <a:lnTo>
                  <a:pt x="99291" y="120000"/>
                </a:lnTo>
                <a:lnTo>
                  <a:pt x="90464" y="95155"/>
                </a:lnTo>
                <a:lnTo>
                  <a:pt x="0" y="95155"/>
                </a:lnTo>
                <a:close/>
              </a:path>
            </a:pathLst>
          </a:custGeom>
          <a:solidFill>
            <a:schemeClr val="accent1"/>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585" name="Shape 585"/>
          <p:cNvSpPr/>
          <p:nvPr/>
        </p:nvSpPr>
        <p:spPr>
          <a:xfrm>
            <a:off x="2253375" y="1751700"/>
            <a:ext cx="1835699" cy="400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2000" b="1" i="0" u="none" strike="noStrike" cap="none">
                <a:solidFill>
                  <a:schemeClr val="lt1"/>
                </a:solidFill>
                <a:latin typeface="Arial"/>
                <a:ea typeface="Arial"/>
                <a:cs typeface="Arial"/>
                <a:sym typeface="Arial"/>
              </a:rPr>
              <a:t>Developers</a:t>
            </a:r>
          </a:p>
        </p:txBody>
      </p:sp>
      <p:sp>
        <p:nvSpPr>
          <p:cNvPr id="586" name="Shape 586"/>
          <p:cNvSpPr/>
          <p:nvPr/>
        </p:nvSpPr>
        <p:spPr>
          <a:xfrm>
            <a:off x="5993132" y="1726374"/>
            <a:ext cx="1835699" cy="400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2000" b="1" i="0" u="none" strike="noStrike" cap="none">
                <a:solidFill>
                  <a:schemeClr val="lt1"/>
                </a:solidFill>
                <a:latin typeface="Arial"/>
                <a:ea typeface="Arial"/>
                <a:cs typeface="Arial"/>
                <a:sym typeface="Arial"/>
              </a:rPr>
              <a:t>IT Operations</a:t>
            </a:r>
          </a:p>
        </p:txBody>
      </p:sp>
      <p:sp>
        <p:nvSpPr>
          <p:cNvPr id="587" name="Shape 587"/>
          <p:cNvSpPr/>
          <p:nvPr/>
        </p:nvSpPr>
        <p:spPr>
          <a:xfrm>
            <a:off x="1364504" y="2713046"/>
            <a:ext cx="2456998" cy="9539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Freedom to create and deploy apps fast</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Define and package application needs </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88" name="Shape 588"/>
          <p:cNvSpPr/>
          <p:nvPr/>
        </p:nvSpPr>
        <p:spPr>
          <a:xfrm>
            <a:off x="5215630" y="2713046"/>
            <a:ext cx="2613300" cy="11696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Quickly and flexibly respond to changing needs</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000000"/>
                </a:solidFill>
                <a:latin typeface="Arial"/>
                <a:ea typeface="Arial"/>
                <a:cs typeface="Arial"/>
                <a:sym typeface="Arial"/>
              </a:rPr>
              <a:t>Standardize, secure, and manage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589" name="Shape 589"/>
          <p:cNvGrpSpPr/>
          <p:nvPr/>
        </p:nvGrpSpPr>
        <p:grpSpPr>
          <a:xfrm>
            <a:off x="5215630" y="1684565"/>
            <a:ext cx="627923" cy="556001"/>
            <a:chOff x="-1979613" y="1857375"/>
            <a:chExt cx="2273438" cy="2013038"/>
          </a:xfrm>
        </p:grpSpPr>
        <p:sp>
          <p:nvSpPr>
            <p:cNvPr id="590" name="Shape 590"/>
            <p:cNvSpPr/>
            <p:nvPr/>
          </p:nvSpPr>
          <p:spPr>
            <a:xfrm>
              <a:off x="-1425575" y="1890713"/>
              <a:ext cx="1154100" cy="1979700"/>
            </a:xfrm>
            <a:custGeom>
              <a:avLst/>
              <a:gdLst/>
              <a:ahLst/>
              <a:cxnLst/>
              <a:rect l="0" t="0" r="0" b="0"/>
              <a:pathLst>
                <a:path w="120000" h="120000" extrusionOk="0">
                  <a:moveTo>
                    <a:pt x="109411" y="119999"/>
                  </a:moveTo>
                  <a:cubicBezTo>
                    <a:pt x="85882" y="119999"/>
                    <a:pt x="85882" y="119999"/>
                    <a:pt x="85882" y="119999"/>
                  </a:cubicBezTo>
                  <a:cubicBezTo>
                    <a:pt x="83529" y="119999"/>
                    <a:pt x="81176" y="118628"/>
                    <a:pt x="81176" y="117257"/>
                  </a:cubicBezTo>
                  <a:cubicBezTo>
                    <a:pt x="81176" y="115885"/>
                    <a:pt x="83529" y="114514"/>
                    <a:pt x="85882" y="114514"/>
                  </a:cubicBezTo>
                  <a:cubicBezTo>
                    <a:pt x="109411" y="114514"/>
                    <a:pt x="109411" y="114514"/>
                    <a:pt x="109411" y="114514"/>
                  </a:cubicBezTo>
                  <a:cubicBezTo>
                    <a:pt x="109411" y="114514"/>
                    <a:pt x="110588" y="114514"/>
                    <a:pt x="110588" y="113828"/>
                  </a:cubicBezTo>
                  <a:cubicBezTo>
                    <a:pt x="110588" y="87085"/>
                    <a:pt x="110588" y="87085"/>
                    <a:pt x="110588" y="87085"/>
                  </a:cubicBezTo>
                  <a:cubicBezTo>
                    <a:pt x="110588" y="87085"/>
                    <a:pt x="110588" y="87085"/>
                    <a:pt x="110588" y="87085"/>
                  </a:cubicBezTo>
                  <a:cubicBezTo>
                    <a:pt x="110588" y="74057"/>
                    <a:pt x="94117" y="62399"/>
                    <a:pt x="71764" y="59657"/>
                  </a:cubicBezTo>
                  <a:cubicBezTo>
                    <a:pt x="69411" y="58971"/>
                    <a:pt x="68235" y="58285"/>
                    <a:pt x="68235" y="56914"/>
                  </a:cubicBezTo>
                  <a:cubicBezTo>
                    <a:pt x="68235" y="48685"/>
                    <a:pt x="68235" y="48685"/>
                    <a:pt x="68235" y="48685"/>
                  </a:cubicBezTo>
                  <a:cubicBezTo>
                    <a:pt x="68235" y="48000"/>
                    <a:pt x="69411" y="46628"/>
                    <a:pt x="70588" y="45942"/>
                  </a:cubicBezTo>
                  <a:cubicBezTo>
                    <a:pt x="77647" y="44571"/>
                    <a:pt x="82352" y="40457"/>
                    <a:pt x="85882" y="35657"/>
                  </a:cubicBezTo>
                  <a:cubicBezTo>
                    <a:pt x="87058" y="34971"/>
                    <a:pt x="88235" y="34285"/>
                    <a:pt x="90588" y="34285"/>
                  </a:cubicBezTo>
                  <a:cubicBezTo>
                    <a:pt x="91764" y="34285"/>
                    <a:pt x="91764" y="34285"/>
                    <a:pt x="91764" y="34285"/>
                  </a:cubicBezTo>
                  <a:cubicBezTo>
                    <a:pt x="94117" y="34285"/>
                    <a:pt x="97647" y="31542"/>
                    <a:pt x="97647" y="28114"/>
                  </a:cubicBezTo>
                  <a:cubicBezTo>
                    <a:pt x="97647" y="24685"/>
                    <a:pt x="94117" y="21942"/>
                    <a:pt x="91764" y="21942"/>
                  </a:cubicBezTo>
                  <a:cubicBezTo>
                    <a:pt x="89411" y="21942"/>
                    <a:pt x="88235" y="21257"/>
                    <a:pt x="87058" y="19885"/>
                  </a:cubicBezTo>
                  <a:cubicBezTo>
                    <a:pt x="83529" y="11657"/>
                    <a:pt x="71764" y="5485"/>
                    <a:pt x="60000" y="5485"/>
                  </a:cubicBezTo>
                  <a:cubicBezTo>
                    <a:pt x="47058" y="5485"/>
                    <a:pt x="36470" y="11657"/>
                    <a:pt x="31764" y="19885"/>
                  </a:cubicBezTo>
                  <a:cubicBezTo>
                    <a:pt x="31764" y="21257"/>
                    <a:pt x="29411" y="21942"/>
                    <a:pt x="28235" y="21942"/>
                  </a:cubicBezTo>
                  <a:cubicBezTo>
                    <a:pt x="24705" y="21942"/>
                    <a:pt x="21176" y="24685"/>
                    <a:pt x="21176" y="28114"/>
                  </a:cubicBezTo>
                  <a:cubicBezTo>
                    <a:pt x="21176" y="31542"/>
                    <a:pt x="24705" y="34285"/>
                    <a:pt x="28235" y="34285"/>
                  </a:cubicBezTo>
                  <a:cubicBezTo>
                    <a:pt x="28235" y="34285"/>
                    <a:pt x="28235" y="34285"/>
                    <a:pt x="28235" y="34285"/>
                  </a:cubicBezTo>
                  <a:cubicBezTo>
                    <a:pt x="30588" y="34285"/>
                    <a:pt x="32941" y="34971"/>
                    <a:pt x="34117" y="35657"/>
                  </a:cubicBezTo>
                  <a:cubicBezTo>
                    <a:pt x="36470" y="40457"/>
                    <a:pt x="42352" y="44571"/>
                    <a:pt x="48235" y="45942"/>
                  </a:cubicBezTo>
                  <a:cubicBezTo>
                    <a:pt x="50588" y="46628"/>
                    <a:pt x="51764" y="48000"/>
                    <a:pt x="51764" y="48685"/>
                  </a:cubicBezTo>
                  <a:cubicBezTo>
                    <a:pt x="51764" y="56914"/>
                    <a:pt x="51764" y="56914"/>
                    <a:pt x="51764" y="56914"/>
                  </a:cubicBezTo>
                  <a:cubicBezTo>
                    <a:pt x="51764" y="58285"/>
                    <a:pt x="49411" y="58971"/>
                    <a:pt x="47058" y="59657"/>
                  </a:cubicBezTo>
                  <a:cubicBezTo>
                    <a:pt x="24705" y="62399"/>
                    <a:pt x="9411" y="74057"/>
                    <a:pt x="9411" y="87085"/>
                  </a:cubicBezTo>
                  <a:cubicBezTo>
                    <a:pt x="9411" y="113828"/>
                    <a:pt x="9411" y="113828"/>
                    <a:pt x="9411" y="113828"/>
                  </a:cubicBezTo>
                  <a:cubicBezTo>
                    <a:pt x="9411" y="114514"/>
                    <a:pt x="9411" y="114514"/>
                    <a:pt x="10588" y="114514"/>
                  </a:cubicBezTo>
                  <a:cubicBezTo>
                    <a:pt x="35294" y="114514"/>
                    <a:pt x="35294" y="114514"/>
                    <a:pt x="35294" y="114514"/>
                  </a:cubicBezTo>
                  <a:cubicBezTo>
                    <a:pt x="37647" y="114514"/>
                    <a:pt x="40000" y="115885"/>
                    <a:pt x="40000" y="117257"/>
                  </a:cubicBezTo>
                  <a:cubicBezTo>
                    <a:pt x="40000" y="118628"/>
                    <a:pt x="37647" y="119999"/>
                    <a:pt x="35294" y="119999"/>
                  </a:cubicBezTo>
                  <a:cubicBezTo>
                    <a:pt x="10588" y="119999"/>
                    <a:pt x="10588" y="119999"/>
                    <a:pt x="10588" y="119999"/>
                  </a:cubicBezTo>
                  <a:cubicBezTo>
                    <a:pt x="4705" y="119999"/>
                    <a:pt x="0" y="117257"/>
                    <a:pt x="0" y="113828"/>
                  </a:cubicBezTo>
                  <a:cubicBezTo>
                    <a:pt x="0" y="87085"/>
                    <a:pt x="0" y="87085"/>
                    <a:pt x="0" y="87085"/>
                  </a:cubicBezTo>
                  <a:cubicBezTo>
                    <a:pt x="0" y="87085"/>
                    <a:pt x="0" y="87085"/>
                    <a:pt x="0" y="87085"/>
                  </a:cubicBezTo>
                  <a:cubicBezTo>
                    <a:pt x="0" y="87085"/>
                    <a:pt x="0" y="87085"/>
                    <a:pt x="0" y="87085"/>
                  </a:cubicBezTo>
                  <a:cubicBezTo>
                    <a:pt x="0" y="72000"/>
                    <a:pt x="16470" y="58971"/>
                    <a:pt x="42352" y="54857"/>
                  </a:cubicBezTo>
                  <a:cubicBezTo>
                    <a:pt x="42352" y="50057"/>
                    <a:pt x="42352" y="50057"/>
                    <a:pt x="42352" y="50057"/>
                  </a:cubicBezTo>
                  <a:cubicBezTo>
                    <a:pt x="35294" y="48000"/>
                    <a:pt x="29411" y="43885"/>
                    <a:pt x="25882" y="39771"/>
                  </a:cubicBezTo>
                  <a:cubicBezTo>
                    <a:pt x="18823" y="39085"/>
                    <a:pt x="11764" y="34285"/>
                    <a:pt x="11764" y="28114"/>
                  </a:cubicBezTo>
                  <a:cubicBezTo>
                    <a:pt x="11764" y="22628"/>
                    <a:pt x="17647" y="18514"/>
                    <a:pt x="23529" y="17142"/>
                  </a:cubicBezTo>
                  <a:cubicBezTo>
                    <a:pt x="29411" y="6857"/>
                    <a:pt x="43529" y="0"/>
                    <a:pt x="60000" y="0"/>
                  </a:cubicBezTo>
                  <a:cubicBezTo>
                    <a:pt x="75294" y="0"/>
                    <a:pt x="89411" y="6857"/>
                    <a:pt x="95294" y="17142"/>
                  </a:cubicBezTo>
                  <a:cubicBezTo>
                    <a:pt x="102352" y="18514"/>
                    <a:pt x="107058" y="22628"/>
                    <a:pt x="107058" y="28114"/>
                  </a:cubicBezTo>
                  <a:cubicBezTo>
                    <a:pt x="107058" y="34285"/>
                    <a:pt x="101176" y="39085"/>
                    <a:pt x="92941" y="39771"/>
                  </a:cubicBezTo>
                  <a:cubicBezTo>
                    <a:pt x="89411" y="43885"/>
                    <a:pt x="84705" y="48000"/>
                    <a:pt x="77647" y="50057"/>
                  </a:cubicBezTo>
                  <a:cubicBezTo>
                    <a:pt x="77647" y="54857"/>
                    <a:pt x="77647" y="54857"/>
                    <a:pt x="77647" y="54857"/>
                  </a:cubicBezTo>
                  <a:cubicBezTo>
                    <a:pt x="102352" y="58971"/>
                    <a:pt x="120000" y="72000"/>
                    <a:pt x="120000" y="87085"/>
                  </a:cubicBezTo>
                  <a:cubicBezTo>
                    <a:pt x="120000" y="87085"/>
                    <a:pt x="120000" y="87085"/>
                    <a:pt x="120000" y="87085"/>
                  </a:cubicBezTo>
                  <a:cubicBezTo>
                    <a:pt x="120000" y="113828"/>
                    <a:pt x="120000" y="113828"/>
                    <a:pt x="120000" y="113828"/>
                  </a:cubicBezTo>
                  <a:cubicBezTo>
                    <a:pt x="120000" y="117257"/>
                    <a:pt x="115294" y="119999"/>
                    <a:pt x="109411" y="119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1" name="Shape 591"/>
            <p:cNvSpPr/>
            <p:nvPr/>
          </p:nvSpPr>
          <p:spPr>
            <a:xfrm>
              <a:off x="-1063625" y="2921000"/>
              <a:ext cx="430199" cy="938100"/>
            </a:xfrm>
            <a:custGeom>
              <a:avLst/>
              <a:gdLst/>
              <a:ahLst/>
              <a:cxnLst/>
              <a:rect l="0" t="0" r="0" b="0"/>
              <a:pathLst>
                <a:path w="120000" h="120000" extrusionOk="0">
                  <a:moveTo>
                    <a:pt x="60000" y="119999"/>
                  </a:moveTo>
                  <a:cubicBezTo>
                    <a:pt x="56842" y="119999"/>
                    <a:pt x="53684" y="118554"/>
                    <a:pt x="53684" y="118554"/>
                  </a:cubicBezTo>
                  <a:cubicBezTo>
                    <a:pt x="50526" y="118554"/>
                    <a:pt x="50526" y="117108"/>
                    <a:pt x="47368" y="117108"/>
                  </a:cubicBezTo>
                  <a:cubicBezTo>
                    <a:pt x="3157" y="101204"/>
                    <a:pt x="3157" y="101204"/>
                    <a:pt x="3157" y="101204"/>
                  </a:cubicBezTo>
                  <a:cubicBezTo>
                    <a:pt x="0" y="101204"/>
                    <a:pt x="0" y="98313"/>
                    <a:pt x="0" y="95421"/>
                  </a:cubicBezTo>
                  <a:cubicBezTo>
                    <a:pt x="25263" y="34698"/>
                    <a:pt x="25263" y="34698"/>
                    <a:pt x="25263" y="34698"/>
                  </a:cubicBezTo>
                  <a:cubicBezTo>
                    <a:pt x="12631" y="21686"/>
                    <a:pt x="12631" y="21686"/>
                    <a:pt x="12631" y="21686"/>
                  </a:cubicBezTo>
                  <a:cubicBezTo>
                    <a:pt x="9473" y="18795"/>
                    <a:pt x="9473" y="17349"/>
                    <a:pt x="12631" y="15903"/>
                  </a:cubicBezTo>
                  <a:cubicBezTo>
                    <a:pt x="31578" y="4337"/>
                    <a:pt x="31578" y="4337"/>
                    <a:pt x="31578" y="4337"/>
                  </a:cubicBezTo>
                  <a:cubicBezTo>
                    <a:pt x="34736" y="1445"/>
                    <a:pt x="44210" y="1445"/>
                    <a:pt x="47368" y="2891"/>
                  </a:cubicBezTo>
                  <a:cubicBezTo>
                    <a:pt x="53684" y="5783"/>
                    <a:pt x="53684" y="8674"/>
                    <a:pt x="50526" y="11566"/>
                  </a:cubicBezTo>
                  <a:cubicBezTo>
                    <a:pt x="37894" y="18795"/>
                    <a:pt x="37894" y="18795"/>
                    <a:pt x="37894" y="18795"/>
                  </a:cubicBezTo>
                  <a:cubicBezTo>
                    <a:pt x="50526" y="31807"/>
                    <a:pt x="50526" y="31807"/>
                    <a:pt x="50526" y="31807"/>
                  </a:cubicBezTo>
                  <a:cubicBezTo>
                    <a:pt x="50526" y="31807"/>
                    <a:pt x="53684" y="33253"/>
                    <a:pt x="50526" y="34698"/>
                  </a:cubicBezTo>
                  <a:cubicBezTo>
                    <a:pt x="25263" y="95421"/>
                    <a:pt x="25263" y="95421"/>
                    <a:pt x="25263" y="95421"/>
                  </a:cubicBezTo>
                  <a:cubicBezTo>
                    <a:pt x="60000" y="105542"/>
                    <a:pt x="60000" y="105542"/>
                    <a:pt x="60000" y="105542"/>
                  </a:cubicBezTo>
                  <a:cubicBezTo>
                    <a:pt x="91578" y="95421"/>
                    <a:pt x="91578" y="95421"/>
                    <a:pt x="91578" y="95421"/>
                  </a:cubicBezTo>
                  <a:cubicBezTo>
                    <a:pt x="66315" y="34698"/>
                    <a:pt x="66315" y="34698"/>
                    <a:pt x="66315" y="34698"/>
                  </a:cubicBezTo>
                  <a:cubicBezTo>
                    <a:pt x="66315" y="33253"/>
                    <a:pt x="66315" y="31807"/>
                    <a:pt x="66315" y="31807"/>
                  </a:cubicBezTo>
                  <a:cubicBezTo>
                    <a:pt x="82105" y="20240"/>
                    <a:pt x="82105" y="20240"/>
                    <a:pt x="82105" y="20240"/>
                  </a:cubicBezTo>
                  <a:cubicBezTo>
                    <a:pt x="63157" y="10120"/>
                    <a:pt x="63157" y="10120"/>
                    <a:pt x="63157" y="10120"/>
                  </a:cubicBezTo>
                  <a:cubicBezTo>
                    <a:pt x="60000" y="7228"/>
                    <a:pt x="60000" y="4337"/>
                    <a:pt x="63157" y="1445"/>
                  </a:cubicBezTo>
                  <a:cubicBezTo>
                    <a:pt x="69473" y="0"/>
                    <a:pt x="78947" y="0"/>
                    <a:pt x="82105" y="2891"/>
                  </a:cubicBezTo>
                  <a:cubicBezTo>
                    <a:pt x="104210" y="14457"/>
                    <a:pt x="104210" y="14457"/>
                    <a:pt x="104210" y="14457"/>
                  </a:cubicBezTo>
                  <a:cubicBezTo>
                    <a:pt x="107368" y="17349"/>
                    <a:pt x="110526" y="18795"/>
                    <a:pt x="107368" y="21686"/>
                  </a:cubicBezTo>
                  <a:cubicBezTo>
                    <a:pt x="91578" y="34698"/>
                    <a:pt x="91578" y="34698"/>
                    <a:pt x="91578" y="34698"/>
                  </a:cubicBezTo>
                  <a:cubicBezTo>
                    <a:pt x="120000" y="95421"/>
                    <a:pt x="120000" y="95421"/>
                    <a:pt x="120000" y="95421"/>
                  </a:cubicBezTo>
                  <a:cubicBezTo>
                    <a:pt x="120000" y="98313"/>
                    <a:pt x="116842" y="101204"/>
                    <a:pt x="113684" y="101204"/>
                  </a:cubicBezTo>
                  <a:cubicBezTo>
                    <a:pt x="69473" y="117108"/>
                    <a:pt x="69473" y="117108"/>
                    <a:pt x="69473" y="117108"/>
                  </a:cubicBezTo>
                  <a:cubicBezTo>
                    <a:pt x="69473" y="117108"/>
                    <a:pt x="66315" y="118554"/>
                    <a:pt x="66315" y="118554"/>
                  </a:cubicBezTo>
                  <a:cubicBezTo>
                    <a:pt x="63157" y="118554"/>
                    <a:pt x="60000" y="119999"/>
                    <a:pt x="60000" y="119999"/>
                  </a:cubicBezTo>
                  <a:cubicBezTo>
                    <a:pt x="60000" y="119999"/>
                    <a:pt x="60000" y="119999"/>
                    <a:pt x="60000" y="119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2" name="Shape 592"/>
            <p:cNvSpPr/>
            <p:nvPr/>
          </p:nvSpPr>
          <p:spPr>
            <a:xfrm>
              <a:off x="-950912" y="3135313"/>
              <a:ext cx="204900" cy="90600"/>
            </a:xfrm>
            <a:custGeom>
              <a:avLst/>
              <a:gdLst/>
              <a:ahLst/>
              <a:cxnLst/>
              <a:rect l="0" t="0" r="0" b="0"/>
              <a:pathLst>
                <a:path w="120000" h="120000" extrusionOk="0">
                  <a:moveTo>
                    <a:pt x="93333" y="120000"/>
                  </a:moveTo>
                  <a:cubicBezTo>
                    <a:pt x="26666" y="120000"/>
                    <a:pt x="26666" y="120000"/>
                    <a:pt x="26666" y="120000"/>
                  </a:cubicBezTo>
                  <a:cubicBezTo>
                    <a:pt x="6666" y="120000"/>
                    <a:pt x="0" y="105000"/>
                    <a:pt x="0" y="60000"/>
                  </a:cubicBezTo>
                  <a:cubicBezTo>
                    <a:pt x="0" y="30000"/>
                    <a:pt x="6666" y="0"/>
                    <a:pt x="26666" y="0"/>
                  </a:cubicBezTo>
                  <a:cubicBezTo>
                    <a:pt x="93333" y="0"/>
                    <a:pt x="93333" y="0"/>
                    <a:pt x="93333" y="0"/>
                  </a:cubicBezTo>
                  <a:cubicBezTo>
                    <a:pt x="106666" y="0"/>
                    <a:pt x="120000" y="30000"/>
                    <a:pt x="120000" y="60000"/>
                  </a:cubicBezTo>
                  <a:cubicBezTo>
                    <a:pt x="120000" y="105000"/>
                    <a:pt x="106666" y="120000"/>
                    <a:pt x="93333"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3" name="Shape 593"/>
            <p:cNvSpPr/>
            <p:nvPr/>
          </p:nvSpPr>
          <p:spPr>
            <a:xfrm>
              <a:off x="-1108075" y="2795588"/>
              <a:ext cx="485699" cy="203099"/>
            </a:xfrm>
            <a:custGeom>
              <a:avLst/>
              <a:gdLst/>
              <a:ahLst/>
              <a:cxnLst/>
              <a:rect l="0" t="0" r="0" b="0"/>
              <a:pathLst>
                <a:path w="120000" h="120000" extrusionOk="0">
                  <a:moveTo>
                    <a:pt x="61395" y="120000"/>
                  </a:moveTo>
                  <a:cubicBezTo>
                    <a:pt x="61395" y="120000"/>
                    <a:pt x="58604" y="120000"/>
                    <a:pt x="55813" y="113333"/>
                  </a:cubicBezTo>
                  <a:cubicBezTo>
                    <a:pt x="39069" y="93333"/>
                    <a:pt x="16744" y="66666"/>
                    <a:pt x="11162" y="60000"/>
                  </a:cubicBezTo>
                  <a:cubicBezTo>
                    <a:pt x="5581" y="60000"/>
                    <a:pt x="0" y="46666"/>
                    <a:pt x="0" y="33333"/>
                  </a:cubicBezTo>
                  <a:cubicBezTo>
                    <a:pt x="0" y="20000"/>
                    <a:pt x="5581" y="6666"/>
                    <a:pt x="11162" y="6666"/>
                  </a:cubicBezTo>
                  <a:cubicBezTo>
                    <a:pt x="13953" y="6666"/>
                    <a:pt x="19534" y="6666"/>
                    <a:pt x="61395" y="60000"/>
                  </a:cubicBezTo>
                  <a:cubicBezTo>
                    <a:pt x="103255" y="6666"/>
                    <a:pt x="103255" y="6666"/>
                    <a:pt x="103255" y="6666"/>
                  </a:cubicBezTo>
                  <a:cubicBezTo>
                    <a:pt x="108837" y="0"/>
                    <a:pt x="114418" y="6666"/>
                    <a:pt x="117209" y="20000"/>
                  </a:cubicBezTo>
                  <a:cubicBezTo>
                    <a:pt x="120000" y="33333"/>
                    <a:pt x="120000" y="46666"/>
                    <a:pt x="114418" y="53333"/>
                  </a:cubicBezTo>
                  <a:cubicBezTo>
                    <a:pt x="66976" y="113333"/>
                    <a:pt x="66976" y="113333"/>
                    <a:pt x="66976" y="113333"/>
                  </a:cubicBezTo>
                  <a:cubicBezTo>
                    <a:pt x="64186" y="120000"/>
                    <a:pt x="64186" y="120000"/>
                    <a:pt x="61395"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4" name="Shape 594"/>
            <p:cNvSpPr/>
            <p:nvPr/>
          </p:nvSpPr>
          <p:spPr>
            <a:xfrm>
              <a:off x="-498475" y="1857375"/>
              <a:ext cx="792299" cy="1741500"/>
            </a:xfrm>
            <a:custGeom>
              <a:avLst/>
              <a:gdLst/>
              <a:ahLst/>
              <a:cxnLst/>
              <a:rect l="0" t="0" r="0" b="0"/>
              <a:pathLst>
                <a:path w="120000" h="120000" extrusionOk="0">
                  <a:moveTo>
                    <a:pt x="106285" y="120000"/>
                  </a:moveTo>
                  <a:cubicBezTo>
                    <a:pt x="60000" y="120000"/>
                    <a:pt x="60000" y="120000"/>
                    <a:pt x="60000" y="120000"/>
                  </a:cubicBezTo>
                  <a:cubicBezTo>
                    <a:pt x="56571" y="120000"/>
                    <a:pt x="53142" y="118441"/>
                    <a:pt x="53142" y="116883"/>
                  </a:cubicBezTo>
                  <a:cubicBezTo>
                    <a:pt x="53142" y="114545"/>
                    <a:pt x="56571" y="113766"/>
                    <a:pt x="60000" y="113766"/>
                  </a:cubicBezTo>
                  <a:cubicBezTo>
                    <a:pt x="106285" y="113766"/>
                    <a:pt x="106285" y="113766"/>
                    <a:pt x="106285" y="113766"/>
                  </a:cubicBezTo>
                  <a:cubicBezTo>
                    <a:pt x="106285" y="113766"/>
                    <a:pt x="106285" y="113766"/>
                    <a:pt x="106285" y="113766"/>
                  </a:cubicBezTo>
                  <a:cubicBezTo>
                    <a:pt x="106285" y="86493"/>
                    <a:pt x="106285" y="86493"/>
                    <a:pt x="106285" y="86493"/>
                  </a:cubicBezTo>
                  <a:cubicBezTo>
                    <a:pt x="106285" y="86493"/>
                    <a:pt x="106285" y="86493"/>
                    <a:pt x="106285" y="86493"/>
                  </a:cubicBezTo>
                  <a:cubicBezTo>
                    <a:pt x="106285" y="74025"/>
                    <a:pt x="85714" y="63116"/>
                    <a:pt x="58285" y="60000"/>
                  </a:cubicBezTo>
                  <a:cubicBezTo>
                    <a:pt x="54857" y="59220"/>
                    <a:pt x="53142" y="58441"/>
                    <a:pt x="53142" y="56883"/>
                  </a:cubicBezTo>
                  <a:cubicBezTo>
                    <a:pt x="53142" y="48311"/>
                    <a:pt x="53142" y="48311"/>
                    <a:pt x="53142" y="48311"/>
                  </a:cubicBezTo>
                  <a:cubicBezTo>
                    <a:pt x="53142" y="47532"/>
                    <a:pt x="53142" y="46753"/>
                    <a:pt x="56571" y="45974"/>
                  </a:cubicBezTo>
                  <a:cubicBezTo>
                    <a:pt x="63428" y="43636"/>
                    <a:pt x="70285" y="40519"/>
                    <a:pt x="75428" y="35844"/>
                  </a:cubicBezTo>
                  <a:cubicBezTo>
                    <a:pt x="75428" y="34285"/>
                    <a:pt x="78857" y="33506"/>
                    <a:pt x="82285" y="34285"/>
                  </a:cubicBezTo>
                  <a:cubicBezTo>
                    <a:pt x="82285" y="34285"/>
                    <a:pt x="82285" y="34285"/>
                    <a:pt x="82285" y="34285"/>
                  </a:cubicBezTo>
                  <a:cubicBezTo>
                    <a:pt x="85714" y="34285"/>
                    <a:pt x="89142" y="31948"/>
                    <a:pt x="89142" y="28051"/>
                  </a:cubicBezTo>
                  <a:cubicBezTo>
                    <a:pt x="89142" y="24935"/>
                    <a:pt x="85714" y="22597"/>
                    <a:pt x="82285" y="22597"/>
                  </a:cubicBezTo>
                  <a:cubicBezTo>
                    <a:pt x="80571" y="22597"/>
                    <a:pt x="77142" y="21818"/>
                    <a:pt x="77142" y="20259"/>
                  </a:cubicBezTo>
                  <a:cubicBezTo>
                    <a:pt x="72000" y="11688"/>
                    <a:pt x="58285" y="6233"/>
                    <a:pt x="42857" y="6233"/>
                  </a:cubicBezTo>
                  <a:cubicBezTo>
                    <a:pt x="30857" y="6233"/>
                    <a:pt x="20571" y="9350"/>
                    <a:pt x="13714" y="14805"/>
                  </a:cubicBezTo>
                  <a:cubicBezTo>
                    <a:pt x="12000" y="16363"/>
                    <a:pt x="8571" y="16363"/>
                    <a:pt x="5142" y="15584"/>
                  </a:cubicBezTo>
                  <a:cubicBezTo>
                    <a:pt x="1714" y="14805"/>
                    <a:pt x="0" y="12467"/>
                    <a:pt x="1714" y="11688"/>
                  </a:cubicBezTo>
                  <a:cubicBezTo>
                    <a:pt x="12000" y="4675"/>
                    <a:pt x="25714" y="0"/>
                    <a:pt x="42857" y="0"/>
                  </a:cubicBezTo>
                  <a:cubicBezTo>
                    <a:pt x="63428" y="0"/>
                    <a:pt x="80571" y="7012"/>
                    <a:pt x="89142" y="17142"/>
                  </a:cubicBezTo>
                  <a:cubicBezTo>
                    <a:pt x="97714" y="18701"/>
                    <a:pt x="102857" y="22597"/>
                    <a:pt x="102857" y="28051"/>
                  </a:cubicBezTo>
                  <a:cubicBezTo>
                    <a:pt x="102857" y="34285"/>
                    <a:pt x="96000" y="39740"/>
                    <a:pt x="85714" y="39740"/>
                  </a:cubicBezTo>
                  <a:cubicBezTo>
                    <a:pt x="80571" y="44415"/>
                    <a:pt x="73714" y="48311"/>
                    <a:pt x="66857" y="50649"/>
                  </a:cubicBezTo>
                  <a:cubicBezTo>
                    <a:pt x="66857" y="54545"/>
                    <a:pt x="66857" y="54545"/>
                    <a:pt x="66857" y="54545"/>
                  </a:cubicBezTo>
                  <a:cubicBezTo>
                    <a:pt x="97714" y="59220"/>
                    <a:pt x="120000" y="71688"/>
                    <a:pt x="120000" y="86493"/>
                  </a:cubicBezTo>
                  <a:cubicBezTo>
                    <a:pt x="120000" y="86493"/>
                    <a:pt x="120000" y="86493"/>
                    <a:pt x="120000" y="86493"/>
                  </a:cubicBezTo>
                  <a:cubicBezTo>
                    <a:pt x="120000" y="113766"/>
                    <a:pt x="120000" y="113766"/>
                    <a:pt x="120000" y="113766"/>
                  </a:cubicBezTo>
                  <a:cubicBezTo>
                    <a:pt x="120000" y="116883"/>
                    <a:pt x="113142" y="120000"/>
                    <a:pt x="106285"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5" name="Shape 595"/>
            <p:cNvSpPr/>
            <p:nvPr/>
          </p:nvSpPr>
          <p:spPr>
            <a:xfrm>
              <a:off x="-1979613" y="1857375"/>
              <a:ext cx="780900" cy="1741500"/>
            </a:xfrm>
            <a:custGeom>
              <a:avLst/>
              <a:gdLst/>
              <a:ahLst/>
              <a:cxnLst/>
              <a:rect l="0" t="0" r="0" b="0"/>
              <a:pathLst>
                <a:path w="120000" h="120000" extrusionOk="0">
                  <a:moveTo>
                    <a:pt x="60869" y="120000"/>
                  </a:moveTo>
                  <a:cubicBezTo>
                    <a:pt x="13913" y="120000"/>
                    <a:pt x="13913" y="120000"/>
                    <a:pt x="13913" y="120000"/>
                  </a:cubicBezTo>
                  <a:cubicBezTo>
                    <a:pt x="5217" y="120000"/>
                    <a:pt x="0" y="116883"/>
                    <a:pt x="0" y="113766"/>
                  </a:cubicBezTo>
                  <a:cubicBezTo>
                    <a:pt x="0" y="86493"/>
                    <a:pt x="0" y="86493"/>
                    <a:pt x="0" y="86493"/>
                  </a:cubicBezTo>
                  <a:cubicBezTo>
                    <a:pt x="0" y="86493"/>
                    <a:pt x="0" y="86493"/>
                    <a:pt x="0" y="86493"/>
                  </a:cubicBezTo>
                  <a:cubicBezTo>
                    <a:pt x="0" y="86493"/>
                    <a:pt x="0" y="86493"/>
                    <a:pt x="0" y="86493"/>
                  </a:cubicBezTo>
                  <a:cubicBezTo>
                    <a:pt x="0" y="71688"/>
                    <a:pt x="20869" y="59220"/>
                    <a:pt x="53913" y="54545"/>
                  </a:cubicBezTo>
                  <a:cubicBezTo>
                    <a:pt x="53913" y="50649"/>
                    <a:pt x="53913" y="50649"/>
                    <a:pt x="53913" y="50649"/>
                  </a:cubicBezTo>
                  <a:cubicBezTo>
                    <a:pt x="45217" y="48311"/>
                    <a:pt x="38260" y="44415"/>
                    <a:pt x="33043" y="39740"/>
                  </a:cubicBezTo>
                  <a:cubicBezTo>
                    <a:pt x="22608" y="39740"/>
                    <a:pt x="15652" y="34285"/>
                    <a:pt x="15652" y="28051"/>
                  </a:cubicBezTo>
                  <a:cubicBezTo>
                    <a:pt x="15652" y="22597"/>
                    <a:pt x="22608" y="18701"/>
                    <a:pt x="31304" y="17142"/>
                  </a:cubicBezTo>
                  <a:cubicBezTo>
                    <a:pt x="38260" y="7012"/>
                    <a:pt x="57391" y="0"/>
                    <a:pt x="78260" y="0"/>
                  </a:cubicBezTo>
                  <a:cubicBezTo>
                    <a:pt x="93913" y="0"/>
                    <a:pt x="109565" y="4675"/>
                    <a:pt x="118260" y="11688"/>
                  </a:cubicBezTo>
                  <a:cubicBezTo>
                    <a:pt x="120000" y="12467"/>
                    <a:pt x="120000" y="14805"/>
                    <a:pt x="116521" y="15584"/>
                  </a:cubicBezTo>
                  <a:cubicBezTo>
                    <a:pt x="113043" y="16363"/>
                    <a:pt x="107826" y="16363"/>
                    <a:pt x="106086" y="14805"/>
                  </a:cubicBezTo>
                  <a:cubicBezTo>
                    <a:pt x="99130" y="9350"/>
                    <a:pt x="88695" y="6233"/>
                    <a:pt x="78260" y="6233"/>
                  </a:cubicBezTo>
                  <a:cubicBezTo>
                    <a:pt x="62608" y="6233"/>
                    <a:pt x="48695" y="11688"/>
                    <a:pt x="43478" y="20259"/>
                  </a:cubicBezTo>
                  <a:cubicBezTo>
                    <a:pt x="41739" y="21818"/>
                    <a:pt x="40000" y="22597"/>
                    <a:pt x="36521" y="22597"/>
                  </a:cubicBezTo>
                  <a:cubicBezTo>
                    <a:pt x="33043" y="22597"/>
                    <a:pt x="29565" y="24935"/>
                    <a:pt x="29565" y="28051"/>
                  </a:cubicBezTo>
                  <a:cubicBezTo>
                    <a:pt x="29565" y="31948"/>
                    <a:pt x="33043" y="34285"/>
                    <a:pt x="36521" y="34285"/>
                  </a:cubicBezTo>
                  <a:cubicBezTo>
                    <a:pt x="36521" y="34285"/>
                    <a:pt x="36521" y="34285"/>
                    <a:pt x="36521" y="34285"/>
                  </a:cubicBezTo>
                  <a:cubicBezTo>
                    <a:pt x="40000" y="33506"/>
                    <a:pt x="43478" y="34285"/>
                    <a:pt x="45217" y="35844"/>
                  </a:cubicBezTo>
                  <a:cubicBezTo>
                    <a:pt x="48695" y="40519"/>
                    <a:pt x="55652" y="43636"/>
                    <a:pt x="64347" y="45974"/>
                  </a:cubicBezTo>
                  <a:cubicBezTo>
                    <a:pt x="66086" y="46753"/>
                    <a:pt x="67826" y="47532"/>
                    <a:pt x="67826" y="48311"/>
                  </a:cubicBezTo>
                  <a:cubicBezTo>
                    <a:pt x="67826" y="56883"/>
                    <a:pt x="67826" y="56883"/>
                    <a:pt x="67826" y="56883"/>
                  </a:cubicBezTo>
                  <a:cubicBezTo>
                    <a:pt x="67826" y="58441"/>
                    <a:pt x="66086" y="59220"/>
                    <a:pt x="62608" y="60000"/>
                  </a:cubicBezTo>
                  <a:cubicBezTo>
                    <a:pt x="33043" y="63116"/>
                    <a:pt x="13913" y="74025"/>
                    <a:pt x="13913" y="86493"/>
                  </a:cubicBezTo>
                  <a:cubicBezTo>
                    <a:pt x="13913" y="113766"/>
                    <a:pt x="13913" y="113766"/>
                    <a:pt x="13913" y="113766"/>
                  </a:cubicBezTo>
                  <a:cubicBezTo>
                    <a:pt x="13913" y="113766"/>
                    <a:pt x="13913" y="113766"/>
                    <a:pt x="13913" y="113766"/>
                  </a:cubicBezTo>
                  <a:cubicBezTo>
                    <a:pt x="60869" y="113766"/>
                    <a:pt x="60869" y="113766"/>
                    <a:pt x="60869" y="113766"/>
                  </a:cubicBezTo>
                  <a:cubicBezTo>
                    <a:pt x="64347" y="113766"/>
                    <a:pt x="67826" y="114545"/>
                    <a:pt x="67826" y="116883"/>
                  </a:cubicBezTo>
                  <a:cubicBezTo>
                    <a:pt x="67826" y="118441"/>
                    <a:pt x="64347" y="120000"/>
                    <a:pt x="60869"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596" name="Shape 596"/>
          <p:cNvGrpSpPr/>
          <p:nvPr/>
        </p:nvGrpSpPr>
        <p:grpSpPr>
          <a:xfrm>
            <a:off x="1460432" y="1709924"/>
            <a:ext cx="567170" cy="490904"/>
            <a:chOff x="-4763" y="1570037"/>
            <a:chExt cx="495300" cy="428700"/>
          </a:xfrm>
        </p:grpSpPr>
        <p:sp>
          <p:nvSpPr>
            <p:cNvPr id="597" name="Shape 597"/>
            <p:cNvSpPr/>
            <p:nvPr/>
          </p:nvSpPr>
          <p:spPr>
            <a:xfrm>
              <a:off x="-4763" y="1570037"/>
              <a:ext cx="495299" cy="428700"/>
            </a:xfrm>
            <a:custGeom>
              <a:avLst/>
              <a:gdLst/>
              <a:ahLst/>
              <a:cxnLst/>
              <a:rect l="0" t="0" r="0" b="0"/>
              <a:pathLst>
                <a:path w="120000" h="120000" extrusionOk="0">
                  <a:moveTo>
                    <a:pt x="120000" y="0"/>
                  </a:moveTo>
                  <a:cubicBezTo>
                    <a:pt x="0" y="0"/>
                    <a:pt x="0" y="0"/>
                    <a:pt x="0" y="0"/>
                  </a:cubicBezTo>
                  <a:cubicBezTo>
                    <a:pt x="0" y="120000"/>
                    <a:pt x="0" y="120000"/>
                    <a:pt x="0" y="120000"/>
                  </a:cubicBezTo>
                  <a:cubicBezTo>
                    <a:pt x="66976" y="120000"/>
                    <a:pt x="83720" y="120000"/>
                    <a:pt x="120000" y="120000"/>
                  </a:cubicBezTo>
                  <a:cubicBezTo>
                    <a:pt x="120000" y="0"/>
                    <a:pt x="120000" y="0"/>
                    <a:pt x="120000" y="0"/>
                  </a:cubicBezTo>
                  <a:close/>
                </a:path>
              </a:pathLst>
            </a:custGeom>
            <a:noFill/>
            <a:ln w="333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598" name="Shape 598"/>
            <p:cNvCxnSpPr/>
            <p:nvPr/>
          </p:nvCxnSpPr>
          <p:spPr>
            <a:xfrm rot="10800000">
              <a:off x="-4761" y="1674813"/>
              <a:ext cx="495299" cy="0"/>
            </a:xfrm>
            <a:prstGeom prst="straightConnector1">
              <a:avLst/>
            </a:prstGeom>
            <a:noFill/>
            <a:ln w="33325" cap="rnd" cmpd="sng">
              <a:solidFill>
                <a:schemeClr val="lt1"/>
              </a:solidFill>
              <a:prstDash val="solid"/>
              <a:round/>
              <a:headEnd type="none" w="med" len="med"/>
              <a:tailEnd type="none" w="med" len="med"/>
            </a:ln>
          </p:spPr>
        </p:cxnSp>
        <p:sp>
          <p:nvSpPr>
            <p:cNvPr id="599" name="Shape 599"/>
            <p:cNvSpPr/>
            <p:nvPr/>
          </p:nvSpPr>
          <p:spPr>
            <a:xfrm>
              <a:off x="409575" y="1604962"/>
              <a:ext cx="34799" cy="34799"/>
            </a:xfrm>
            <a:prstGeom prst="ellipse">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0" name="Shape 600"/>
            <p:cNvSpPr/>
            <p:nvPr/>
          </p:nvSpPr>
          <p:spPr>
            <a:xfrm>
              <a:off x="352425" y="1604962"/>
              <a:ext cx="33299" cy="34799"/>
            </a:xfrm>
            <a:prstGeom prst="ellipse">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1" name="Shape 601"/>
            <p:cNvSpPr/>
            <p:nvPr/>
          </p:nvSpPr>
          <p:spPr>
            <a:xfrm>
              <a:off x="87313" y="1743075"/>
              <a:ext cx="311099" cy="196800"/>
            </a:xfrm>
            <a:custGeom>
              <a:avLst/>
              <a:gdLst/>
              <a:ahLst/>
              <a:cxnLst/>
              <a:rect l="0" t="0" r="0" b="0"/>
              <a:pathLst>
                <a:path w="120000" h="120000" extrusionOk="0">
                  <a:moveTo>
                    <a:pt x="31224" y="14516"/>
                  </a:moveTo>
                  <a:lnTo>
                    <a:pt x="0" y="57096"/>
                  </a:lnTo>
                  <a:lnTo>
                    <a:pt x="31224" y="98709"/>
                  </a:lnTo>
                  <a:moveTo>
                    <a:pt x="88775" y="14516"/>
                  </a:moveTo>
                  <a:lnTo>
                    <a:pt x="119999" y="57096"/>
                  </a:lnTo>
                  <a:lnTo>
                    <a:pt x="88775" y="98709"/>
                  </a:lnTo>
                  <a:moveTo>
                    <a:pt x="71020" y="0"/>
                  </a:moveTo>
                  <a:lnTo>
                    <a:pt x="53265" y="120000"/>
                  </a:lnTo>
                </a:path>
              </a:pathLst>
            </a:custGeom>
            <a:noFill/>
            <a:ln w="333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p:nvPr/>
        </p:nvSpPr>
        <p:spPr>
          <a:xfrm>
            <a:off x="1176562" y="2323771"/>
            <a:ext cx="2962800" cy="1466398"/>
          </a:xfrm>
          <a:prstGeom prst="rect">
            <a:avLst/>
          </a:prstGeom>
          <a:solidFill>
            <a:srgbClr val="EEEEEE"/>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254356"/>
              </a:solidFill>
              <a:latin typeface="Arial"/>
              <a:ea typeface="Arial"/>
              <a:cs typeface="Arial"/>
              <a:sym typeface="Arial"/>
            </a:endParaRPr>
          </a:p>
        </p:txBody>
      </p:sp>
      <p:sp>
        <p:nvSpPr>
          <p:cNvPr id="673" name="Shape 673"/>
          <p:cNvSpPr/>
          <p:nvPr/>
        </p:nvSpPr>
        <p:spPr>
          <a:xfrm>
            <a:off x="1176840" y="1537523"/>
            <a:ext cx="2962800" cy="1031098"/>
          </a:xfrm>
          <a:custGeom>
            <a:avLst/>
            <a:gdLst/>
            <a:ahLst/>
            <a:cxnLst/>
            <a:rect l="0" t="0" r="0" b="0"/>
            <a:pathLst>
              <a:path w="120000" h="120000" extrusionOk="0">
                <a:moveTo>
                  <a:pt x="0" y="0"/>
                </a:moveTo>
                <a:lnTo>
                  <a:pt x="120000" y="0"/>
                </a:lnTo>
                <a:lnTo>
                  <a:pt x="120000" y="95155"/>
                </a:lnTo>
                <a:lnTo>
                  <a:pt x="108118" y="95155"/>
                </a:lnTo>
                <a:lnTo>
                  <a:pt x="99291" y="120000"/>
                </a:lnTo>
                <a:lnTo>
                  <a:pt x="90464" y="95155"/>
                </a:lnTo>
                <a:lnTo>
                  <a:pt x="0" y="95155"/>
                </a:lnTo>
                <a:close/>
              </a:path>
            </a:pathLst>
          </a:custGeom>
          <a:solidFill>
            <a:schemeClr val="accent6"/>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674" name="Shape 674"/>
          <p:cNvSpPr/>
          <p:nvPr/>
        </p:nvSpPr>
        <p:spPr>
          <a:xfrm>
            <a:off x="4962707" y="2323771"/>
            <a:ext cx="2962800" cy="1466398"/>
          </a:xfrm>
          <a:prstGeom prst="rect">
            <a:avLst/>
          </a:prstGeom>
          <a:solidFill>
            <a:srgbClr val="EEEEEE"/>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254356"/>
              </a:solidFill>
              <a:latin typeface="Arial"/>
              <a:ea typeface="Arial"/>
              <a:cs typeface="Arial"/>
              <a:sym typeface="Arial"/>
            </a:endParaRPr>
          </a:p>
        </p:txBody>
      </p:sp>
      <p:sp>
        <p:nvSpPr>
          <p:cNvPr id="675" name="Shape 675"/>
          <p:cNvSpPr/>
          <p:nvPr/>
        </p:nvSpPr>
        <p:spPr>
          <a:xfrm>
            <a:off x="4962985" y="1537523"/>
            <a:ext cx="2962800" cy="1031098"/>
          </a:xfrm>
          <a:custGeom>
            <a:avLst/>
            <a:gdLst/>
            <a:ahLst/>
            <a:cxnLst/>
            <a:rect l="0" t="0" r="0" b="0"/>
            <a:pathLst>
              <a:path w="120000" h="120000" extrusionOk="0">
                <a:moveTo>
                  <a:pt x="0" y="0"/>
                </a:moveTo>
                <a:lnTo>
                  <a:pt x="120000" y="0"/>
                </a:lnTo>
                <a:lnTo>
                  <a:pt x="120000" y="95155"/>
                </a:lnTo>
                <a:lnTo>
                  <a:pt x="108118" y="95155"/>
                </a:lnTo>
                <a:lnTo>
                  <a:pt x="99291" y="120000"/>
                </a:lnTo>
                <a:lnTo>
                  <a:pt x="90464" y="95155"/>
                </a:lnTo>
                <a:lnTo>
                  <a:pt x="0" y="95155"/>
                </a:lnTo>
                <a:close/>
              </a:path>
            </a:pathLst>
          </a:custGeom>
          <a:solidFill>
            <a:schemeClr val="accent3"/>
          </a:solidFill>
          <a:ln>
            <a:noFill/>
          </a:ln>
        </p:spPr>
        <p:txBody>
          <a:bodyPr lIns="576000" tIns="144000" rIns="252000" bIns="108000" anchor="t" anchorCtr="0">
            <a:noAutofit/>
          </a:bodyPr>
          <a:lstStyle/>
          <a:p>
            <a:pPr marL="0" marR="0" lvl="0" indent="0" algn="l" rtl="0">
              <a:lnSpc>
                <a:spcPct val="90000"/>
              </a:lnSpc>
              <a:spcBef>
                <a:spcPts val="0"/>
              </a:spcBef>
              <a:spcAft>
                <a:spcPts val="0"/>
              </a:spcAft>
              <a:buClr>
                <a:srgbClr val="000000"/>
              </a:buClr>
              <a:buFont typeface="Arial"/>
              <a:buNone/>
            </a:pPr>
            <a:endParaRPr sz="1100" b="0" i="0" u="none" strike="noStrike" cap="none">
              <a:solidFill>
                <a:srgbClr val="FFFFFF"/>
              </a:solidFill>
              <a:latin typeface="Arial"/>
              <a:ea typeface="Arial"/>
              <a:cs typeface="Arial"/>
              <a:sym typeface="Arial"/>
            </a:endParaRPr>
          </a:p>
        </p:txBody>
      </p:sp>
      <p:sp>
        <p:nvSpPr>
          <p:cNvPr id="676" name="Shape 676"/>
          <p:cNvSpPr/>
          <p:nvPr/>
        </p:nvSpPr>
        <p:spPr>
          <a:xfrm>
            <a:off x="2253375" y="1751700"/>
            <a:ext cx="1835699" cy="4001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2000" b="1" i="0" u="none" strike="noStrike" cap="none">
                <a:solidFill>
                  <a:srgbClr val="FFFFFF"/>
                </a:solidFill>
                <a:latin typeface="Arial"/>
                <a:ea typeface="Arial"/>
                <a:cs typeface="Arial"/>
                <a:sym typeface="Arial"/>
              </a:rPr>
              <a:t>Developers</a:t>
            </a:r>
          </a:p>
        </p:txBody>
      </p:sp>
      <p:sp>
        <p:nvSpPr>
          <p:cNvPr id="677" name="Shape 677"/>
          <p:cNvSpPr/>
          <p:nvPr/>
        </p:nvSpPr>
        <p:spPr>
          <a:xfrm>
            <a:off x="5993132" y="1726374"/>
            <a:ext cx="1835699" cy="4001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2000" b="1" i="0" u="none" strike="noStrike" cap="none">
                <a:solidFill>
                  <a:srgbClr val="FFFFFF"/>
                </a:solidFill>
                <a:latin typeface="Arial"/>
                <a:ea typeface="Arial"/>
                <a:cs typeface="Arial"/>
                <a:sym typeface="Arial"/>
              </a:rPr>
              <a:t>IT Operations</a:t>
            </a:r>
          </a:p>
        </p:txBody>
      </p:sp>
      <p:sp>
        <p:nvSpPr>
          <p:cNvPr id="678" name="Shape 678"/>
          <p:cNvSpPr/>
          <p:nvPr/>
        </p:nvSpPr>
        <p:spPr>
          <a:xfrm>
            <a:off x="1364504" y="2713046"/>
            <a:ext cx="2456998" cy="953998"/>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254356"/>
                </a:solidFill>
                <a:latin typeface="Arial"/>
                <a:ea typeface="Arial"/>
                <a:cs typeface="Arial"/>
                <a:sym typeface="Arial"/>
              </a:rPr>
              <a:t>Freedom to create and deploy apps fast</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254356"/>
                </a:solidFill>
                <a:latin typeface="Arial"/>
                <a:ea typeface="Arial"/>
                <a:cs typeface="Arial"/>
                <a:sym typeface="Arial"/>
              </a:rPr>
              <a:t>Define and package application needs </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54356"/>
              </a:solidFill>
              <a:latin typeface="Arial"/>
              <a:ea typeface="Arial"/>
              <a:cs typeface="Arial"/>
              <a:sym typeface="Arial"/>
            </a:endParaRPr>
          </a:p>
        </p:txBody>
      </p:sp>
      <p:sp>
        <p:nvSpPr>
          <p:cNvPr id="679" name="Shape 679"/>
          <p:cNvSpPr/>
          <p:nvPr/>
        </p:nvSpPr>
        <p:spPr>
          <a:xfrm>
            <a:off x="5215630" y="2713046"/>
            <a:ext cx="2613300" cy="11696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254356"/>
                </a:solidFill>
                <a:latin typeface="Arial"/>
                <a:ea typeface="Arial"/>
                <a:cs typeface="Arial"/>
                <a:sym typeface="Arial"/>
              </a:rPr>
              <a:t>Quickly and flexibly respond to changing needs</a:t>
            </a:r>
          </a:p>
          <a:p>
            <a:pPr marL="285750" marR="0" lvl="0" indent="-285750" algn="l" rtl="0">
              <a:lnSpc>
                <a:spcPct val="100000"/>
              </a:lnSpc>
              <a:spcBef>
                <a:spcPts val="0"/>
              </a:spcBef>
              <a:spcAft>
                <a:spcPts val="0"/>
              </a:spcAft>
              <a:buClr>
                <a:srgbClr val="000000"/>
              </a:buClr>
              <a:buSzPct val="100000"/>
              <a:buFont typeface="Arial"/>
              <a:buChar char="•"/>
            </a:pPr>
            <a:r>
              <a:rPr lang="en" sz="1400" b="0" i="0" u="none" strike="noStrike" cap="none">
                <a:solidFill>
                  <a:srgbClr val="254356"/>
                </a:solidFill>
                <a:latin typeface="Arial"/>
                <a:ea typeface="Arial"/>
                <a:cs typeface="Arial"/>
                <a:sym typeface="Arial"/>
              </a:rPr>
              <a:t>Standardize, secure, and manage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54356"/>
              </a:solidFill>
              <a:latin typeface="Arial"/>
              <a:ea typeface="Arial"/>
              <a:cs typeface="Arial"/>
              <a:sym typeface="Arial"/>
            </a:endParaRPr>
          </a:p>
        </p:txBody>
      </p:sp>
      <p:grpSp>
        <p:nvGrpSpPr>
          <p:cNvPr id="680" name="Shape 680"/>
          <p:cNvGrpSpPr/>
          <p:nvPr/>
        </p:nvGrpSpPr>
        <p:grpSpPr>
          <a:xfrm>
            <a:off x="5215629" y="1684565"/>
            <a:ext cx="627922" cy="556001"/>
            <a:chOff x="-1979613" y="1857375"/>
            <a:chExt cx="2273437" cy="2013038"/>
          </a:xfrm>
        </p:grpSpPr>
        <p:sp>
          <p:nvSpPr>
            <p:cNvPr id="681" name="Shape 681"/>
            <p:cNvSpPr/>
            <p:nvPr/>
          </p:nvSpPr>
          <p:spPr>
            <a:xfrm>
              <a:off x="-1425575" y="1890713"/>
              <a:ext cx="1154100" cy="1979700"/>
            </a:xfrm>
            <a:custGeom>
              <a:avLst/>
              <a:gdLst/>
              <a:ahLst/>
              <a:cxnLst/>
              <a:rect l="0" t="0" r="0" b="0"/>
              <a:pathLst>
                <a:path w="120000" h="120000" extrusionOk="0">
                  <a:moveTo>
                    <a:pt x="109411" y="119999"/>
                  </a:moveTo>
                  <a:cubicBezTo>
                    <a:pt x="85882" y="119999"/>
                    <a:pt x="85882" y="119999"/>
                    <a:pt x="85882" y="119999"/>
                  </a:cubicBezTo>
                  <a:cubicBezTo>
                    <a:pt x="83529" y="119999"/>
                    <a:pt x="81176" y="118628"/>
                    <a:pt x="81176" y="117257"/>
                  </a:cubicBezTo>
                  <a:cubicBezTo>
                    <a:pt x="81176" y="115885"/>
                    <a:pt x="83529" y="114514"/>
                    <a:pt x="85882" y="114514"/>
                  </a:cubicBezTo>
                  <a:cubicBezTo>
                    <a:pt x="109411" y="114514"/>
                    <a:pt x="109411" y="114514"/>
                    <a:pt x="109411" y="114514"/>
                  </a:cubicBezTo>
                  <a:cubicBezTo>
                    <a:pt x="109411" y="114514"/>
                    <a:pt x="110588" y="114514"/>
                    <a:pt x="110588" y="113828"/>
                  </a:cubicBezTo>
                  <a:cubicBezTo>
                    <a:pt x="110588" y="87085"/>
                    <a:pt x="110588" y="87085"/>
                    <a:pt x="110588" y="87085"/>
                  </a:cubicBezTo>
                  <a:cubicBezTo>
                    <a:pt x="110588" y="87085"/>
                    <a:pt x="110588" y="87085"/>
                    <a:pt x="110588" y="87085"/>
                  </a:cubicBezTo>
                  <a:cubicBezTo>
                    <a:pt x="110588" y="74057"/>
                    <a:pt x="94117" y="62399"/>
                    <a:pt x="71764" y="59657"/>
                  </a:cubicBezTo>
                  <a:cubicBezTo>
                    <a:pt x="69411" y="58971"/>
                    <a:pt x="68235" y="58285"/>
                    <a:pt x="68235" y="56914"/>
                  </a:cubicBezTo>
                  <a:cubicBezTo>
                    <a:pt x="68235" y="48685"/>
                    <a:pt x="68235" y="48685"/>
                    <a:pt x="68235" y="48685"/>
                  </a:cubicBezTo>
                  <a:cubicBezTo>
                    <a:pt x="68235" y="48000"/>
                    <a:pt x="69411" y="46628"/>
                    <a:pt x="70588" y="45942"/>
                  </a:cubicBezTo>
                  <a:cubicBezTo>
                    <a:pt x="77647" y="44571"/>
                    <a:pt x="82352" y="40457"/>
                    <a:pt x="85882" y="35657"/>
                  </a:cubicBezTo>
                  <a:cubicBezTo>
                    <a:pt x="87058" y="34971"/>
                    <a:pt x="88235" y="34285"/>
                    <a:pt x="90588" y="34285"/>
                  </a:cubicBezTo>
                  <a:cubicBezTo>
                    <a:pt x="91764" y="34285"/>
                    <a:pt x="91764" y="34285"/>
                    <a:pt x="91764" y="34285"/>
                  </a:cubicBezTo>
                  <a:cubicBezTo>
                    <a:pt x="94117" y="34285"/>
                    <a:pt x="97647" y="31542"/>
                    <a:pt x="97647" y="28114"/>
                  </a:cubicBezTo>
                  <a:cubicBezTo>
                    <a:pt x="97647" y="24685"/>
                    <a:pt x="94117" y="21942"/>
                    <a:pt x="91764" y="21942"/>
                  </a:cubicBezTo>
                  <a:cubicBezTo>
                    <a:pt x="89411" y="21942"/>
                    <a:pt x="88235" y="21257"/>
                    <a:pt x="87058" y="19885"/>
                  </a:cubicBezTo>
                  <a:cubicBezTo>
                    <a:pt x="83529" y="11657"/>
                    <a:pt x="71764" y="5485"/>
                    <a:pt x="60000" y="5485"/>
                  </a:cubicBezTo>
                  <a:cubicBezTo>
                    <a:pt x="47058" y="5485"/>
                    <a:pt x="36470" y="11657"/>
                    <a:pt x="31764" y="19885"/>
                  </a:cubicBezTo>
                  <a:cubicBezTo>
                    <a:pt x="31764" y="21257"/>
                    <a:pt x="29411" y="21942"/>
                    <a:pt x="28235" y="21942"/>
                  </a:cubicBezTo>
                  <a:cubicBezTo>
                    <a:pt x="24705" y="21942"/>
                    <a:pt x="21176" y="24685"/>
                    <a:pt x="21176" y="28114"/>
                  </a:cubicBezTo>
                  <a:cubicBezTo>
                    <a:pt x="21176" y="31542"/>
                    <a:pt x="24705" y="34285"/>
                    <a:pt x="28235" y="34285"/>
                  </a:cubicBezTo>
                  <a:cubicBezTo>
                    <a:pt x="28235" y="34285"/>
                    <a:pt x="28235" y="34285"/>
                    <a:pt x="28235" y="34285"/>
                  </a:cubicBezTo>
                  <a:cubicBezTo>
                    <a:pt x="30588" y="34285"/>
                    <a:pt x="32941" y="34971"/>
                    <a:pt x="34117" y="35657"/>
                  </a:cubicBezTo>
                  <a:cubicBezTo>
                    <a:pt x="36470" y="40457"/>
                    <a:pt x="42352" y="44571"/>
                    <a:pt x="48235" y="45942"/>
                  </a:cubicBezTo>
                  <a:cubicBezTo>
                    <a:pt x="50588" y="46628"/>
                    <a:pt x="51764" y="48000"/>
                    <a:pt x="51764" y="48685"/>
                  </a:cubicBezTo>
                  <a:cubicBezTo>
                    <a:pt x="51764" y="56914"/>
                    <a:pt x="51764" y="56914"/>
                    <a:pt x="51764" y="56914"/>
                  </a:cubicBezTo>
                  <a:cubicBezTo>
                    <a:pt x="51764" y="58285"/>
                    <a:pt x="49411" y="58971"/>
                    <a:pt x="47058" y="59657"/>
                  </a:cubicBezTo>
                  <a:cubicBezTo>
                    <a:pt x="24705" y="62399"/>
                    <a:pt x="9411" y="74057"/>
                    <a:pt x="9411" y="87085"/>
                  </a:cubicBezTo>
                  <a:cubicBezTo>
                    <a:pt x="9411" y="113828"/>
                    <a:pt x="9411" y="113828"/>
                    <a:pt x="9411" y="113828"/>
                  </a:cubicBezTo>
                  <a:cubicBezTo>
                    <a:pt x="9411" y="114514"/>
                    <a:pt x="9411" y="114514"/>
                    <a:pt x="10588" y="114514"/>
                  </a:cubicBezTo>
                  <a:cubicBezTo>
                    <a:pt x="35294" y="114514"/>
                    <a:pt x="35294" y="114514"/>
                    <a:pt x="35294" y="114514"/>
                  </a:cubicBezTo>
                  <a:cubicBezTo>
                    <a:pt x="37647" y="114514"/>
                    <a:pt x="40000" y="115885"/>
                    <a:pt x="40000" y="117257"/>
                  </a:cubicBezTo>
                  <a:cubicBezTo>
                    <a:pt x="40000" y="118628"/>
                    <a:pt x="37647" y="119999"/>
                    <a:pt x="35294" y="119999"/>
                  </a:cubicBezTo>
                  <a:cubicBezTo>
                    <a:pt x="10588" y="119999"/>
                    <a:pt x="10588" y="119999"/>
                    <a:pt x="10588" y="119999"/>
                  </a:cubicBezTo>
                  <a:cubicBezTo>
                    <a:pt x="4705" y="119999"/>
                    <a:pt x="0" y="117257"/>
                    <a:pt x="0" y="113828"/>
                  </a:cubicBezTo>
                  <a:cubicBezTo>
                    <a:pt x="0" y="87085"/>
                    <a:pt x="0" y="87085"/>
                    <a:pt x="0" y="87085"/>
                  </a:cubicBezTo>
                  <a:cubicBezTo>
                    <a:pt x="0" y="87085"/>
                    <a:pt x="0" y="87085"/>
                    <a:pt x="0" y="87085"/>
                  </a:cubicBezTo>
                  <a:cubicBezTo>
                    <a:pt x="0" y="87085"/>
                    <a:pt x="0" y="87085"/>
                    <a:pt x="0" y="87085"/>
                  </a:cubicBezTo>
                  <a:cubicBezTo>
                    <a:pt x="0" y="72000"/>
                    <a:pt x="16470" y="58971"/>
                    <a:pt x="42352" y="54857"/>
                  </a:cubicBezTo>
                  <a:cubicBezTo>
                    <a:pt x="42352" y="50057"/>
                    <a:pt x="42352" y="50057"/>
                    <a:pt x="42352" y="50057"/>
                  </a:cubicBezTo>
                  <a:cubicBezTo>
                    <a:pt x="35294" y="48000"/>
                    <a:pt x="29411" y="43885"/>
                    <a:pt x="25882" y="39771"/>
                  </a:cubicBezTo>
                  <a:cubicBezTo>
                    <a:pt x="18823" y="39085"/>
                    <a:pt x="11764" y="34285"/>
                    <a:pt x="11764" y="28114"/>
                  </a:cubicBezTo>
                  <a:cubicBezTo>
                    <a:pt x="11764" y="22628"/>
                    <a:pt x="17647" y="18514"/>
                    <a:pt x="23529" y="17142"/>
                  </a:cubicBezTo>
                  <a:cubicBezTo>
                    <a:pt x="29411" y="6857"/>
                    <a:pt x="43529" y="0"/>
                    <a:pt x="60000" y="0"/>
                  </a:cubicBezTo>
                  <a:cubicBezTo>
                    <a:pt x="75294" y="0"/>
                    <a:pt x="89411" y="6857"/>
                    <a:pt x="95294" y="17142"/>
                  </a:cubicBezTo>
                  <a:cubicBezTo>
                    <a:pt x="102352" y="18514"/>
                    <a:pt x="107058" y="22628"/>
                    <a:pt x="107058" y="28114"/>
                  </a:cubicBezTo>
                  <a:cubicBezTo>
                    <a:pt x="107058" y="34285"/>
                    <a:pt x="101176" y="39085"/>
                    <a:pt x="92941" y="39771"/>
                  </a:cubicBezTo>
                  <a:cubicBezTo>
                    <a:pt x="89411" y="43885"/>
                    <a:pt x="84705" y="48000"/>
                    <a:pt x="77647" y="50057"/>
                  </a:cubicBezTo>
                  <a:cubicBezTo>
                    <a:pt x="77647" y="54857"/>
                    <a:pt x="77647" y="54857"/>
                    <a:pt x="77647" y="54857"/>
                  </a:cubicBezTo>
                  <a:cubicBezTo>
                    <a:pt x="102352" y="58971"/>
                    <a:pt x="120000" y="72000"/>
                    <a:pt x="120000" y="87085"/>
                  </a:cubicBezTo>
                  <a:cubicBezTo>
                    <a:pt x="120000" y="87085"/>
                    <a:pt x="120000" y="87085"/>
                    <a:pt x="120000" y="87085"/>
                  </a:cubicBezTo>
                  <a:cubicBezTo>
                    <a:pt x="120000" y="113828"/>
                    <a:pt x="120000" y="113828"/>
                    <a:pt x="120000" y="113828"/>
                  </a:cubicBezTo>
                  <a:cubicBezTo>
                    <a:pt x="120000" y="117257"/>
                    <a:pt x="115294" y="119999"/>
                    <a:pt x="109411" y="119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2" name="Shape 682"/>
            <p:cNvSpPr/>
            <p:nvPr/>
          </p:nvSpPr>
          <p:spPr>
            <a:xfrm>
              <a:off x="-1063625" y="2921000"/>
              <a:ext cx="430199" cy="938100"/>
            </a:xfrm>
            <a:custGeom>
              <a:avLst/>
              <a:gdLst/>
              <a:ahLst/>
              <a:cxnLst/>
              <a:rect l="0" t="0" r="0" b="0"/>
              <a:pathLst>
                <a:path w="120000" h="120000" extrusionOk="0">
                  <a:moveTo>
                    <a:pt x="60000" y="119999"/>
                  </a:moveTo>
                  <a:cubicBezTo>
                    <a:pt x="56842" y="119999"/>
                    <a:pt x="53684" y="118554"/>
                    <a:pt x="53684" y="118554"/>
                  </a:cubicBezTo>
                  <a:cubicBezTo>
                    <a:pt x="50526" y="118554"/>
                    <a:pt x="50526" y="117108"/>
                    <a:pt x="47368" y="117108"/>
                  </a:cubicBezTo>
                  <a:cubicBezTo>
                    <a:pt x="3157" y="101204"/>
                    <a:pt x="3157" y="101204"/>
                    <a:pt x="3157" y="101204"/>
                  </a:cubicBezTo>
                  <a:cubicBezTo>
                    <a:pt x="0" y="101204"/>
                    <a:pt x="0" y="98313"/>
                    <a:pt x="0" y="95421"/>
                  </a:cubicBezTo>
                  <a:cubicBezTo>
                    <a:pt x="25263" y="34698"/>
                    <a:pt x="25263" y="34698"/>
                    <a:pt x="25263" y="34698"/>
                  </a:cubicBezTo>
                  <a:cubicBezTo>
                    <a:pt x="12631" y="21686"/>
                    <a:pt x="12631" y="21686"/>
                    <a:pt x="12631" y="21686"/>
                  </a:cubicBezTo>
                  <a:cubicBezTo>
                    <a:pt x="9473" y="18795"/>
                    <a:pt x="9473" y="17349"/>
                    <a:pt x="12631" y="15903"/>
                  </a:cubicBezTo>
                  <a:cubicBezTo>
                    <a:pt x="31578" y="4337"/>
                    <a:pt x="31578" y="4337"/>
                    <a:pt x="31578" y="4337"/>
                  </a:cubicBezTo>
                  <a:cubicBezTo>
                    <a:pt x="34736" y="1445"/>
                    <a:pt x="44210" y="1445"/>
                    <a:pt x="47368" y="2891"/>
                  </a:cubicBezTo>
                  <a:cubicBezTo>
                    <a:pt x="53684" y="5783"/>
                    <a:pt x="53684" y="8674"/>
                    <a:pt x="50526" y="11566"/>
                  </a:cubicBezTo>
                  <a:cubicBezTo>
                    <a:pt x="37894" y="18795"/>
                    <a:pt x="37894" y="18795"/>
                    <a:pt x="37894" y="18795"/>
                  </a:cubicBezTo>
                  <a:cubicBezTo>
                    <a:pt x="50526" y="31807"/>
                    <a:pt x="50526" y="31807"/>
                    <a:pt x="50526" y="31807"/>
                  </a:cubicBezTo>
                  <a:cubicBezTo>
                    <a:pt x="50526" y="31807"/>
                    <a:pt x="53684" y="33253"/>
                    <a:pt x="50526" y="34698"/>
                  </a:cubicBezTo>
                  <a:cubicBezTo>
                    <a:pt x="25263" y="95421"/>
                    <a:pt x="25263" y="95421"/>
                    <a:pt x="25263" y="95421"/>
                  </a:cubicBezTo>
                  <a:cubicBezTo>
                    <a:pt x="60000" y="105542"/>
                    <a:pt x="60000" y="105542"/>
                    <a:pt x="60000" y="105542"/>
                  </a:cubicBezTo>
                  <a:cubicBezTo>
                    <a:pt x="91578" y="95421"/>
                    <a:pt x="91578" y="95421"/>
                    <a:pt x="91578" y="95421"/>
                  </a:cubicBezTo>
                  <a:cubicBezTo>
                    <a:pt x="66315" y="34698"/>
                    <a:pt x="66315" y="34698"/>
                    <a:pt x="66315" y="34698"/>
                  </a:cubicBezTo>
                  <a:cubicBezTo>
                    <a:pt x="66315" y="33253"/>
                    <a:pt x="66315" y="31807"/>
                    <a:pt x="66315" y="31807"/>
                  </a:cubicBezTo>
                  <a:cubicBezTo>
                    <a:pt x="82105" y="20240"/>
                    <a:pt x="82105" y="20240"/>
                    <a:pt x="82105" y="20240"/>
                  </a:cubicBezTo>
                  <a:cubicBezTo>
                    <a:pt x="63157" y="10120"/>
                    <a:pt x="63157" y="10120"/>
                    <a:pt x="63157" y="10120"/>
                  </a:cubicBezTo>
                  <a:cubicBezTo>
                    <a:pt x="60000" y="7228"/>
                    <a:pt x="60000" y="4337"/>
                    <a:pt x="63157" y="1445"/>
                  </a:cubicBezTo>
                  <a:cubicBezTo>
                    <a:pt x="69473" y="0"/>
                    <a:pt x="78947" y="0"/>
                    <a:pt x="82105" y="2891"/>
                  </a:cubicBezTo>
                  <a:cubicBezTo>
                    <a:pt x="104210" y="14457"/>
                    <a:pt x="104210" y="14457"/>
                    <a:pt x="104210" y="14457"/>
                  </a:cubicBezTo>
                  <a:cubicBezTo>
                    <a:pt x="107368" y="17349"/>
                    <a:pt x="110526" y="18795"/>
                    <a:pt x="107368" y="21686"/>
                  </a:cubicBezTo>
                  <a:cubicBezTo>
                    <a:pt x="91578" y="34698"/>
                    <a:pt x="91578" y="34698"/>
                    <a:pt x="91578" y="34698"/>
                  </a:cubicBezTo>
                  <a:cubicBezTo>
                    <a:pt x="120000" y="95421"/>
                    <a:pt x="120000" y="95421"/>
                    <a:pt x="120000" y="95421"/>
                  </a:cubicBezTo>
                  <a:cubicBezTo>
                    <a:pt x="120000" y="98313"/>
                    <a:pt x="116842" y="101204"/>
                    <a:pt x="113684" y="101204"/>
                  </a:cubicBezTo>
                  <a:cubicBezTo>
                    <a:pt x="69473" y="117108"/>
                    <a:pt x="69473" y="117108"/>
                    <a:pt x="69473" y="117108"/>
                  </a:cubicBezTo>
                  <a:cubicBezTo>
                    <a:pt x="69473" y="117108"/>
                    <a:pt x="66315" y="118554"/>
                    <a:pt x="66315" y="118554"/>
                  </a:cubicBezTo>
                  <a:cubicBezTo>
                    <a:pt x="63157" y="118554"/>
                    <a:pt x="60000" y="119999"/>
                    <a:pt x="60000" y="119999"/>
                  </a:cubicBezTo>
                  <a:cubicBezTo>
                    <a:pt x="60000" y="119999"/>
                    <a:pt x="60000" y="119999"/>
                    <a:pt x="60000" y="119999"/>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3" name="Shape 683"/>
            <p:cNvSpPr/>
            <p:nvPr/>
          </p:nvSpPr>
          <p:spPr>
            <a:xfrm>
              <a:off x="-950912" y="3135313"/>
              <a:ext cx="204900" cy="90600"/>
            </a:xfrm>
            <a:custGeom>
              <a:avLst/>
              <a:gdLst/>
              <a:ahLst/>
              <a:cxnLst/>
              <a:rect l="0" t="0" r="0" b="0"/>
              <a:pathLst>
                <a:path w="120000" h="120000" extrusionOk="0">
                  <a:moveTo>
                    <a:pt x="93333" y="120000"/>
                  </a:moveTo>
                  <a:cubicBezTo>
                    <a:pt x="26666" y="120000"/>
                    <a:pt x="26666" y="120000"/>
                    <a:pt x="26666" y="120000"/>
                  </a:cubicBezTo>
                  <a:cubicBezTo>
                    <a:pt x="6666" y="120000"/>
                    <a:pt x="0" y="105000"/>
                    <a:pt x="0" y="60000"/>
                  </a:cubicBezTo>
                  <a:cubicBezTo>
                    <a:pt x="0" y="30000"/>
                    <a:pt x="6666" y="0"/>
                    <a:pt x="26666" y="0"/>
                  </a:cubicBezTo>
                  <a:cubicBezTo>
                    <a:pt x="93333" y="0"/>
                    <a:pt x="93333" y="0"/>
                    <a:pt x="93333" y="0"/>
                  </a:cubicBezTo>
                  <a:cubicBezTo>
                    <a:pt x="106666" y="0"/>
                    <a:pt x="120000" y="30000"/>
                    <a:pt x="120000" y="60000"/>
                  </a:cubicBezTo>
                  <a:cubicBezTo>
                    <a:pt x="120000" y="105000"/>
                    <a:pt x="106666" y="120000"/>
                    <a:pt x="93333"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4" name="Shape 684"/>
            <p:cNvSpPr/>
            <p:nvPr/>
          </p:nvSpPr>
          <p:spPr>
            <a:xfrm>
              <a:off x="-1108075" y="2795588"/>
              <a:ext cx="485699" cy="203098"/>
            </a:xfrm>
            <a:custGeom>
              <a:avLst/>
              <a:gdLst/>
              <a:ahLst/>
              <a:cxnLst/>
              <a:rect l="0" t="0" r="0" b="0"/>
              <a:pathLst>
                <a:path w="120000" h="120000" extrusionOk="0">
                  <a:moveTo>
                    <a:pt x="61395" y="120000"/>
                  </a:moveTo>
                  <a:cubicBezTo>
                    <a:pt x="61395" y="120000"/>
                    <a:pt x="58604" y="120000"/>
                    <a:pt x="55813" y="113333"/>
                  </a:cubicBezTo>
                  <a:cubicBezTo>
                    <a:pt x="39069" y="93333"/>
                    <a:pt x="16744" y="66666"/>
                    <a:pt x="11162" y="60000"/>
                  </a:cubicBezTo>
                  <a:cubicBezTo>
                    <a:pt x="5581" y="60000"/>
                    <a:pt x="0" y="46666"/>
                    <a:pt x="0" y="33333"/>
                  </a:cubicBezTo>
                  <a:cubicBezTo>
                    <a:pt x="0" y="20000"/>
                    <a:pt x="5581" y="6666"/>
                    <a:pt x="11162" y="6666"/>
                  </a:cubicBezTo>
                  <a:cubicBezTo>
                    <a:pt x="13953" y="6666"/>
                    <a:pt x="19534" y="6666"/>
                    <a:pt x="61395" y="60000"/>
                  </a:cubicBezTo>
                  <a:cubicBezTo>
                    <a:pt x="103255" y="6666"/>
                    <a:pt x="103255" y="6666"/>
                    <a:pt x="103255" y="6666"/>
                  </a:cubicBezTo>
                  <a:cubicBezTo>
                    <a:pt x="108837" y="0"/>
                    <a:pt x="114418" y="6666"/>
                    <a:pt x="117209" y="20000"/>
                  </a:cubicBezTo>
                  <a:cubicBezTo>
                    <a:pt x="120000" y="33333"/>
                    <a:pt x="120000" y="46666"/>
                    <a:pt x="114418" y="53333"/>
                  </a:cubicBezTo>
                  <a:cubicBezTo>
                    <a:pt x="66976" y="113333"/>
                    <a:pt x="66976" y="113333"/>
                    <a:pt x="66976" y="113333"/>
                  </a:cubicBezTo>
                  <a:cubicBezTo>
                    <a:pt x="64186" y="120000"/>
                    <a:pt x="64186" y="120000"/>
                    <a:pt x="61395"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5" name="Shape 685"/>
            <p:cNvSpPr/>
            <p:nvPr/>
          </p:nvSpPr>
          <p:spPr>
            <a:xfrm>
              <a:off x="-498475" y="1857375"/>
              <a:ext cx="792298" cy="1741500"/>
            </a:xfrm>
            <a:custGeom>
              <a:avLst/>
              <a:gdLst/>
              <a:ahLst/>
              <a:cxnLst/>
              <a:rect l="0" t="0" r="0" b="0"/>
              <a:pathLst>
                <a:path w="120000" h="120000" extrusionOk="0">
                  <a:moveTo>
                    <a:pt x="106285" y="120000"/>
                  </a:moveTo>
                  <a:cubicBezTo>
                    <a:pt x="60000" y="120000"/>
                    <a:pt x="60000" y="120000"/>
                    <a:pt x="60000" y="120000"/>
                  </a:cubicBezTo>
                  <a:cubicBezTo>
                    <a:pt x="56571" y="120000"/>
                    <a:pt x="53142" y="118441"/>
                    <a:pt x="53142" y="116883"/>
                  </a:cubicBezTo>
                  <a:cubicBezTo>
                    <a:pt x="53142" y="114545"/>
                    <a:pt x="56571" y="113766"/>
                    <a:pt x="60000" y="113766"/>
                  </a:cubicBezTo>
                  <a:cubicBezTo>
                    <a:pt x="106285" y="113766"/>
                    <a:pt x="106285" y="113766"/>
                    <a:pt x="106285" y="113766"/>
                  </a:cubicBezTo>
                  <a:cubicBezTo>
                    <a:pt x="106285" y="113766"/>
                    <a:pt x="106285" y="113766"/>
                    <a:pt x="106285" y="113766"/>
                  </a:cubicBezTo>
                  <a:cubicBezTo>
                    <a:pt x="106285" y="86493"/>
                    <a:pt x="106285" y="86493"/>
                    <a:pt x="106285" y="86493"/>
                  </a:cubicBezTo>
                  <a:cubicBezTo>
                    <a:pt x="106285" y="86493"/>
                    <a:pt x="106285" y="86493"/>
                    <a:pt x="106285" y="86493"/>
                  </a:cubicBezTo>
                  <a:cubicBezTo>
                    <a:pt x="106285" y="74025"/>
                    <a:pt x="85714" y="63116"/>
                    <a:pt x="58285" y="60000"/>
                  </a:cubicBezTo>
                  <a:cubicBezTo>
                    <a:pt x="54857" y="59220"/>
                    <a:pt x="53142" y="58441"/>
                    <a:pt x="53142" y="56883"/>
                  </a:cubicBezTo>
                  <a:cubicBezTo>
                    <a:pt x="53142" y="48311"/>
                    <a:pt x="53142" y="48311"/>
                    <a:pt x="53142" y="48311"/>
                  </a:cubicBezTo>
                  <a:cubicBezTo>
                    <a:pt x="53142" y="47532"/>
                    <a:pt x="53142" y="46753"/>
                    <a:pt x="56571" y="45974"/>
                  </a:cubicBezTo>
                  <a:cubicBezTo>
                    <a:pt x="63428" y="43636"/>
                    <a:pt x="70285" y="40519"/>
                    <a:pt x="75428" y="35844"/>
                  </a:cubicBezTo>
                  <a:cubicBezTo>
                    <a:pt x="75428" y="34285"/>
                    <a:pt x="78857" y="33506"/>
                    <a:pt x="82285" y="34285"/>
                  </a:cubicBezTo>
                  <a:cubicBezTo>
                    <a:pt x="82285" y="34285"/>
                    <a:pt x="82285" y="34285"/>
                    <a:pt x="82285" y="34285"/>
                  </a:cubicBezTo>
                  <a:cubicBezTo>
                    <a:pt x="85714" y="34285"/>
                    <a:pt x="89142" y="31948"/>
                    <a:pt x="89142" y="28051"/>
                  </a:cubicBezTo>
                  <a:cubicBezTo>
                    <a:pt x="89142" y="24935"/>
                    <a:pt x="85714" y="22597"/>
                    <a:pt x="82285" y="22597"/>
                  </a:cubicBezTo>
                  <a:cubicBezTo>
                    <a:pt x="80571" y="22597"/>
                    <a:pt x="77142" y="21818"/>
                    <a:pt x="77142" y="20259"/>
                  </a:cubicBezTo>
                  <a:cubicBezTo>
                    <a:pt x="72000" y="11688"/>
                    <a:pt x="58285" y="6233"/>
                    <a:pt x="42857" y="6233"/>
                  </a:cubicBezTo>
                  <a:cubicBezTo>
                    <a:pt x="30857" y="6233"/>
                    <a:pt x="20571" y="9350"/>
                    <a:pt x="13714" y="14805"/>
                  </a:cubicBezTo>
                  <a:cubicBezTo>
                    <a:pt x="12000" y="16363"/>
                    <a:pt x="8571" y="16363"/>
                    <a:pt x="5142" y="15584"/>
                  </a:cubicBezTo>
                  <a:cubicBezTo>
                    <a:pt x="1714" y="14805"/>
                    <a:pt x="0" y="12467"/>
                    <a:pt x="1714" y="11688"/>
                  </a:cubicBezTo>
                  <a:cubicBezTo>
                    <a:pt x="12000" y="4675"/>
                    <a:pt x="25714" y="0"/>
                    <a:pt x="42857" y="0"/>
                  </a:cubicBezTo>
                  <a:cubicBezTo>
                    <a:pt x="63428" y="0"/>
                    <a:pt x="80571" y="7012"/>
                    <a:pt x="89142" y="17142"/>
                  </a:cubicBezTo>
                  <a:cubicBezTo>
                    <a:pt x="97714" y="18701"/>
                    <a:pt x="102857" y="22597"/>
                    <a:pt x="102857" y="28051"/>
                  </a:cubicBezTo>
                  <a:cubicBezTo>
                    <a:pt x="102857" y="34285"/>
                    <a:pt x="96000" y="39740"/>
                    <a:pt x="85714" y="39740"/>
                  </a:cubicBezTo>
                  <a:cubicBezTo>
                    <a:pt x="80571" y="44415"/>
                    <a:pt x="73714" y="48311"/>
                    <a:pt x="66857" y="50649"/>
                  </a:cubicBezTo>
                  <a:cubicBezTo>
                    <a:pt x="66857" y="54545"/>
                    <a:pt x="66857" y="54545"/>
                    <a:pt x="66857" y="54545"/>
                  </a:cubicBezTo>
                  <a:cubicBezTo>
                    <a:pt x="97714" y="59220"/>
                    <a:pt x="120000" y="71688"/>
                    <a:pt x="120000" y="86493"/>
                  </a:cubicBezTo>
                  <a:cubicBezTo>
                    <a:pt x="120000" y="86493"/>
                    <a:pt x="120000" y="86493"/>
                    <a:pt x="120000" y="86493"/>
                  </a:cubicBezTo>
                  <a:cubicBezTo>
                    <a:pt x="120000" y="113766"/>
                    <a:pt x="120000" y="113766"/>
                    <a:pt x="120000" y="113766"/>
                  </a:cubicBezTo>
                  <a:cubicBezTo>
                    <a:pt x="120000" y="116883"/>
                    <a:pt x="113142" y="120000"/>
                    <a:pt x="106285"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6" name="Shape 686"/>
            <p:cNvSpPr/>
            <p:nvPr/>
          </p:nvSpPr>
          <p:spPr>
            <a:xfrm>
              <a:off x="-1979613" y="1857375"/>
              <a:ext cx="780900" cy="1741500"/>
            </a:xfrm>
            <a:custGeom>
              <a:avLst/>
              <a:gdLst/>
              <a:ahLst/>
              <a:cxnLst/>
              <a:rect l="0" t="0" r="0" b="0"/>
              <a:pathLst>
                <a:path w="120000" h="120000" extrusionOk="0">
                  <a:moveTo>
                    <a:pt x="60869" y="120000"/>
                  </a:moveTo>
                  <a:cubicBezTo>
                    <a:pt x="13913" y="120000"/>
                    <a:pt x="13913" y="120000"/>
                    <a:pt x="13913" y="120000"/>
                  </a:cubicBezTo>
                  <a:cubicBezTo>
                    <a:pt x="5217" y="120000"/>
                    <a:pt x="0" y="116883"/>
                    <a:pt x="0" y="113766"/>
                  </a:cubicBezTo>
                  <a:cubicBezTo>
                    <a:pt x="0" y="86493"/>
                    <a:pt x="0" y="86493"/>
                    <a:pt x="0" y="86493"/>
                  </a:cubicBezTo>
                  <a:cubicBezTo>
                    <a:pt x="0" y="86493"/>
                    <a:pt x="0" y="86493"/>
                    <a:pt x="0" y="86493"/>
                  </a:cubicBezTo>
                  <a:cubicBezTo>
                    <a:pt x="0" y="86493"/>
                    <a:pt x="0" y="86493"/>
                    <a:pt x="0" y="86493"/>
                  </a:cubicBezTo>
                  <a:cubicBezTo>
                    <a:pt x="0" y="71688"/>
                    <a:pt x="20869" y="59220"/>
                    <a:pt x="53913" y="54545"/>
                  </a:cubicBezTo>
                  <a:cubicBezTo>
                    <a:pt x="53913" y="50649"/>
                    <a:pt x="53913" y="50649"/>
                    <a:pt x="53913" y="50649"/>
                  </a:cubicBezTo>
                  <a:cubicBezTo>
                    <a:pt x="45217" y="48311"/>
                    <a:pt x="38260" y="44415"/>
                    <a:pt x="33043" y="39740"/>
                  </a:cubicBezTo>
                  <a:cubicBezTo>
                    <a:pt x="22608" y="39740"/>
                    <a:pt x="15652" y="34285"/>
                    <a:pt x="15652" y="28051"/>
                  </a:cubicBezTo>
                  <a:cubicBezTo>
                    <a:pt x="15652" y="22597"/>
                    <a:pt x="22608" y="18701"/>
                    <a:pt x="31304" y="17142"/>
                  </a:cubicBezTo>
                  <a:cubicBezTo>
                    <a:pt x="38260" y="7012"/>
                    <a:pt x="57391" y="0"/>
                    <a:pt x="78260" y="0"/>
                  </a:cubicBezTo>
                  <a:cubicBezTo>
                    <a:pt x="93913" y="0"/>
                    <a:pt x="109565" y="4675"/>
                    <a:pt x="118260" y="11688"/>
                  </a:cubicBezTo>
                  <a:cubicBezTo>
                    <a:pt x="120000" y="12467"/>
                    <a:pt x="120000" y="14805"/>
                    <a:pt x="116521" y="15584"/>
                  </a:cubicBezTo>
                  <a:cubicBezTo>
                    <a:pt x="113043" y="16363"/>
                    <a:pt x="107826" y="16363"/>
                    <a:pt x="106086" y="14805"/>
                  </a:cubicBezTo>
                  <a:cubicBezTo>
                    <a:pt x="99130" y="9350"/>
                    <a:pt x="88695" y="6233"/>
                    <a:pt x="78260" y="6233"/>
                  </a:cubicBezTo>
                  <a:cubicBezTo>
                    <a:pt x="62608" y="6233"/>
                    <a:pt x="48695" y="11688"/>
                    <a:pt x="43478" y="20259"/>
                  </a:cubicBezTo>
                  <a:cubicBezTo>
                    <a:pt x="41739" y="21818"/>
                    <a:pt x="40000" y="22597"/>
                    <a:pt x="36521" y="22597"/>
                  </a:cubicBezTo>
                  <a:cubicBezTo>
                    <a:pt x="33043" y="22597"/>
                    <a:pt x="29565" y="24935"/>
                    <a:pt x="29565" y="28051"/>
                  </a:cubicBezTo>
                  <a:cubicBezTo>
                    <a:pt x="29565" y="31948"/>
                    <a:pt x="33043" y="34285"/>
                    <a:pt x="36521" y="34285"/>
                  </a:cubicBezTo>
                  <a:cubicBezTo>
                    <a:pt x="36521" y="34285"/>
                    <a:pt x="36521" y="34285"/>
                    <a:pt x="36521" y="34285"/>
                  </a:cubicBezTo>
                  <a:cubicBezTo>
                    <a:pt x="40000" y="33506"/>
                    <a:pt x="43478" y="34285"/>
                    <a:pt x="45217" y="35844"/>
                  </a:cubicBezTo>
                  <a:cubicBezTo>
                    <a:pt x="48695" y="40519"/>
                    <a:pt x="55652" y="43636"/>
                    <a:pt x="64347" y="45974"/>
                  </a:cubicBezTo>
                  <a:cubicBezTo>
                    <a:pt x="66086" y="46753"/>
                    <a:pt x="67826" y="47532"/>
                    <a:pt x="67826" y="48311"/>
                  </a:cubicBezTo>
                  <a:cubicBezTo>
                    <a:pt x="67826" y="56883"/>
                    <a:pt x="67826" y="56883"/>
                    <a:pt x="67826" y="56883"/>
                  </a:cubicBezTo>
                  <a:cubicBezTo>
                    <a:pt x="67826" y="58441"/>
                    <a:pt x="66086" y="59220"/>
                    <a:pt x="62608" y="60000"/>
                  </a:cubicBezTo>
                  <a:cubicBezTo>
                    <a:pt x="33043" y="63116"/>
                    <a:pt x="13913" y="74025"/>
                    <a:pt x="13913" y="86493"/>
                  </a:cubicBezTo>
                  <a:cubicBezTo>
                    <a:pt x="13913" y="113766"/>
                    <a:pt x="13913" y="113766"/>
                    <a:pt x="13913" y="113766"/>
                  </a:cubicBezTo>
                  <a:cubicBezTo>
                    <a:pt x="13913" y="113766"/>
                    <a:pt x="13913" y="113766"/>
                    <a:pt x="13913" y="113766"/>
                  </a:cubicBezTo>
                  <a:cubicBezTo>
                    <a:pt x="60869" y="113766"/>
                    <a:pt x="60869" y="113766"/>
                    <a:pt x="60869" y="113766"/>
                  </a:cubicBezTo>
                  <a:cubicBezTo>
                    <a:pt x="64347" y="113766"/>
                    <a:pt x="67826" y="114545"/>
                    <a:pt x="67826" y="116883"/>
                  </a:cubicBezTo>
                  <a:cubicBezTo>
                    <a:pt x="67826" y="118441"/>
                    <a:pt x="64347" y="120000"/>
                    <a:pt x="60869" y="120000"/>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87" name="Shape 687"/>
          <p:cNvGrpSpPr/>
          <p:nvPr/>
        </p:nvGrpSpPr>
        <p:grpSpPr>
          <a:xfrm>
            <a:off x="1460432" y="1709924"/>
            <a:ext cx="567171" cy="490904"/>
            <a:chOff x="-4763" y="1570037"/>
            <a:chExt cx="495300" cy="428700"/>
          </a:xfrm>
        </p:grpSpPr>
        <p:sp>
          <p:nvSpPr>
            <p:cNvPr id="688" name="Shape 688"/>
            <p:cNvSpPr/>
            <p:nvPr/>
          </p:nvSpPr>
          <p:spPr>
            <a:xfrm>
              <a:off x="-4763" y="1570037"/>
              <a:ext cx="495298" cy="428700"/>
            </a:xfrm>
            <a:custGeom>
              <a:avLst/>
              <a:gdLst/>
              <a:ahLst/>
              <a:cxnLst/>
              <a:rect l="0" t="0" r="0" b="0"/>
              <a:pathLst>
                <a:path w="120000" h="120000" extrusionOk="0">
                  <a:moveTo>
                    <a:pt x="120000" y="0"/>
                  </a:moveTo>
                  <a:cubicBezTo>
                    <a:pt x="0" y="0"/>
                    <a:pt x="0" y="0"/>
                    <a:pt x="0" y="0"/>
                  </a:cubicBezTo>
                  <a:cubicBezTo>
                    <a:pt x="0" y="120000"/>
                    <a:pt x="0" y="120000"/>
                    <a:pt x="0" y="120000"/>
                  </a:cubicBezTo>
                  <a:cubicBezTo>
                    <a:pt x="66976" y="120000"/>
                    <a:pt x="83720" y="120000"/>
                    <a:pt x="120000" y="120000"/>
                  </a:cubicBezTo>
                  <a:cubicBezTo>
                    <a:pt x="120000" y="0"/>
                    <a:pt x="120000" y="0"/>
                    <a:pt x="120000" y="0"/>
                  </a:cubicBezTo>
                  <a:close/>
                </a:path>
              </a:pathLst>
            </a:custGeom>
            <a:noFill/>
            <a:ln w="333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9" name="Shape 689"/>
            <p:cNvCxnSpPr/>
            <p:nvPr/>
          </p:nvCxnSpPr>
          <p:spPr>
            <a:xfrm rot="10800000">
              <a:off x="-4761" y="1674813"/>
              <a:ext cx="495298" cy="0"/>
            </a:xfrm>
            <a:prstGeom prst="straightConnector1">
              <a:avLst/>
            </a:prstGeom>
            <a:noFill/>
            <a:ln w="33325" cap="rnd" cmpd="sng">
              <a:solidFill>
                <a:schemeClr val="lt1"/>
              </a:solidFill>
              <a:prstDash val="solid"/>
              <a:round/>
              <a:headEnd type="none" w="med" len="med"/>
              <a:tailEnd type="none" w="med" len="med"/>
            </a:ln>
          </p:spPr>
        </p:cxnSp>
        <p:sp>
          <p:nvSpPr>
            <p:cNvPr id="690" name="Shape 690"/>
            <p:cNvSpPr/>
            <p:nvPr/>
          </p:nvSpPr>
          <p:spPr>
            <a:xfrm>
              <a:off x="409575" y="1604962"/>
              <a:ext cx="34798" cy="34798"/>
            </a:xfrm>
            <a:prstGeom prst="ellipse">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91" name="Shape 691"/>
            <p:cNvSpPr/>
            <p:nvPr/>
          </p:nvSpPr>
          <p:spPr>
            <a:xfrm>
              <a:off x="352425" y="1604962"/>
              <a:ext cx="33298" cy="34798"/>
            </a:xfrm>
            <a:prstGeom prst="ellipse">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92" name="Shape 692"/>
            <p:cNvSpPr/>
            <p:nvPr/>
          </p:nvSpPr>
          <p:spPr>
            <a:xfrm>
              <a:off x="87313" y="1743075"/>
              <a:ext cx="311099" cy="196800"/>
            </a:xfrm>
            <a:custGeom>
              <a:avLst/>
              <a:gdLst/>
              <a:ahLst/>
              <a:cxnLst/>
              <a:rect l="0" t="0" r="0" b="0"/>
              <a:pathLst>
                <a:path w="120000" h="120000" extrusionOk="0">
                  <a:moveTo>
                    <a:pt x="31224" y="14516"/>
                  </a:moveTo>
                  <a:lnTo>
                    <a:pt x="0" y="57096"/>
                  </a:lnTo>
                  <a:lnTo>
                    <a:pt x="31224" y="98709"/>
                  </a:lnTo>
                  <a:moveTo>
                    <a:pt x="88775" y="14516"/>
                  </a:moveTo>
                  <a:lnTo>
                    <a:pt x="119999" y="57096"/>
                  </a:lnTo>
                  <a:lnTo>
                    <a:pt x="88775" y="98709"/>
                  </a:lnTo>
                  <a:moveTo>
                    <a:pt x="71020" y="0"/>
                  </a:moveTo>
                  <a:lnTo>
                    <a:pt x="53265" y="120000"/>
                  </a:lnTo>
                </a:path>
              </a:pathLst>
            </a:custGeom>
            <a:noFill/>
            <a:ln w="33325"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693" name="Shape 693"/>
          <p:cNvSpPr txBox="1">
            <a:spLocks noGrp="1"/>
          </p:cNvSpPr>
          <p:nvPr>
            <p:ph type="title"/>
          </p:nvPr>
        </p:nvSpPr>
        <p:spPr>
          <a:xfrm>
            <a:off x="242887" y="207982"/>
            <a:ext cx="8643937" cy="61317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 sz="2800" b="0" i="0" u="none" strike="noStrike" cap="none">
                <a:solidFill>
                  <a:schemeClr val="dk2"/>
                </a:solidFill>
                <a:latin typeface="Arial"/>
                <a:ea typeface="Arial"/>
                <a:cs typeface="Arial"/>
                <a:sym typeface="Arial"/>
              </a:rPr>
              <a:t>…and Diverse Organizations</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Docker 2016 v2">
      <a:dk1>
        <a:srgbClr val="254356"/>
      </a:dk1>
      <a:lt1>
        <a:srgbClr val="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Dockercon">
      <a:dk1>
        <a:srgbClr val="394E55"/>
      </a:dk1>
      <a:lt1>
        <a:srgbClr val="FFFFFF"/>
      </a:lt1>
      <a:dk2>
        <a:srgbClr val="708491"/>
      </a:dk2>
      <a:lt2>
        <a:srgbClr val="E7E6E6"/>
      </a:lt2>
      <a:accent1>
        <a:srgbClr val="1AAAF8"/>
      </a:accent1>
      <a:accent2>
        <a:srgbClr val="BFDDE2"/>
      </a:accent2>
      <a:accent3>
        <a:srgbClr val="F15B25"/>
      </a:accent3>
      <a:accent4>
        <a:srgbClr val="FBAE1B"/>
      </a:accent4>
      <a:accent5>
        <a:srgbClr val="189AD1"/>
      </a:accent5>
      <a:accent6>
        <a:srgbClr val="1AAAF8"/>
      </a:accent6>
      <a:hlink>
        <a:srgbClr val="1AAAF8"/>
      </a:hlink>
      <a:folHlink>
        <a:srgbClr val="1AAA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Docker 2016 v2">
      <a:dk1>
        <a:srgbClr val="254356"/>
      </a:dk1>
      <a:lt1>
        <a:srgbClr val="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b8294be-1daf-4d3e-a6ad-d65452cc3d53}" enabled="1" method="Standard" siteId="{bf7cb870-b378-42ab-a618-31704bc2e9b7}" removed="0"/>
</clbl:labelList>
</file>

<file path=docProps/app.xml><?xml version="1.0" encoding="utf-8"?>
<Properties xmlns="http://schemas.openxmlformats.org/officeDocument/2006/extended-properties" xmlns:vt="http://schemas.openxmlformats.org/officeDocument/2006/docPropsVTypes">
  <TotalTime>0</TotalTime>
  <Words>3550</Words>
  <Application>Microsoft Office PowerPoint</Application>
  <PresentationFormat>On-screen Show (16:9)</PresentationFormat>
  <Paragraphs>396</Paragraphs>
  <Slides>36</Slides>
  <Notes>36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36</vt:i4>
      </vt:variant>
    </vt:vector>
  </HeadingPairs>
  <TitlesOfParts>
    <vt:vector size="47" baseType="lpstr">
      <vt:lpstr>Source Sans Pro</vt:lpstr>
      <vt:lpstr>Noto Sans Symbols</vt:lpstr>
      <vt:lpstr>Comfortaa Light</vt:lpstr>
      <vt:lpstr>Gill Sans</vt:lpstr>
      <vt:lpstr>Arial</vt:lpstr>
      <vt:lpstr>Comfortaa</vt:lpstr>
      <vt:lpstr>Calibri</vt:lpstr>
      <vt:lpstr>simple-light-2</vt:lpstr>
      <vt:lpstr>Office Theme</vt:lpstr>
      <vt:lpstr>Custom Design</vt:lpstr>
      <vt:lpstr>1_Office Theme</vt:lpstr>
      <vt:lpstr> Introduction to Containers </vt:lpstr>
      <vt:lpstr>History of Docker</vt:lpstr>
      <vt:lpstr>The Docker Family Tree</vt:lpstr>
      <vt:lpstr>PowerPoint Presentation</vt:lpstr>
      <vt:lpstr>Applications are transforming</vt:lpstr>
      <vt:lpstr>Application Modernization</vt:lpstr>
      <vt:lpstr>Continuous Integration and Delivery</vt:lpstr>
      <vt:lpstr>Tug of War Between Developers and Ops</vt:lpstr>
      <vt:lpstr>…and Diverse Organizations</vt:lpstr>
      <vt:lpstr>   Docker and Container Overview  </vt:lpstr>
      <vt:lpstr>A History Lesson</vt:lpstr>
      <vt:lpstr>Historical limitations of application deployment</vt:lpstr>
      <vt:lpstr>A History Lesson</vt:lpstr>
      <vt:lpstr>Benefits of VMs</vt:lpstr>
      <vt:lpstr>Limitations of VMs</vt:lpstr>
      <vt:lpstr>What is a container?</vt:lpstr>
      <vt:lpstr>Comparing Containers and VMs</vt:lpstr>
      <vt:lpstr>Containers and VMs together</vt:lpstr>
      <vt:lpstr>Key Benefits of Docker Containers</vt:lpstr>
      <vt:lpstr>   Container Solutions &amp; Landscape  </vt:lpstr>
      <vt:lpstr>Docker Basics</vt:lpstr>
      <vt:lpstr>PowerPoint Presentation</vt:lpstr>
      <vt:lpstr>PowerPoint Presentation</vt:lpstr>
      <vt:lpstr>PowerPoint Presentation</vt:lpstr>
      <vt:lpstr>Containers as a Service</vt:lpstr>
      <vt:lpstr>PowerPoint Presentation</vt:lpstr>
      <vt:lpstr>    Docker Enterprise Edition   </vt:lpstr>
      <vt:lpstr>Docker Aligns to Multiple IT Initiatives</vt:lpstr>
      <vt:lpstr>PowerPoint Presentation</vt:lpstr>
      <vt:lpstr>Docker delivers agility, security and cost savings</vt:lpstr>
      <vt:lpstr>Docker delivers agility, resiliency, portability security and cost savings for all applications</vt:lpstr>
      <vt:lpstr>One platform and one journey for all applications</vt:lpstr>
      <vt:lpstr>Multiple Stacks, Multiple Stages = Complexity</vt:lpstr>
      <vt:lpstr>Solving the deployment matrix</vt:lpstr>
      <vt:lpstr>Docker Enterprise Edition (EE) is the CaaS enabled platform for developers and IT </vt:lpstr>
      <vt:lpstr>Certified technology extend the platform with assurances and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Jørn Aleksander Pettersen</cp:lastModifiedBy>
  <cp:revision>1</cp:revision>
  <dcterms:modified xsi:type="dcterms:W3CDTF">2025-05-01T06:51:33Z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simple-light-2:3\Office Theme:3\Custom Design:3\1_Office Theme:3</vt:lpwstr>
  </property>
  <property fmtid="{D5CDD505-2E9C-101B-9397-08002B2CF9AE}" pid="3" name="ClassificationContentMarkingFooterText">
    <vt:lpwstr>KDI LIMITED</vt:lpwstr>
  </property>
</Properties>
</file>